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Next-DemiBold"/>
        <a:ea typeface="AvenirNext-DemiBold"/>
        <a:cs typeface="AvenirNext-DemiBold"/>
        <a:sym typeface="AvenirNext-DemiBold"/>
      </a:defRPr>
    </a:lvl1pPr>
    <a:lvl2pPr marL="0" marR="0" indent="4572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Next-DemiBold"/>
        <a:ea typeface="AvenirNext-DemiBold"/>
        <a:cs typeface="AvenirNext-DemiBold"/>
        <a:sym typeface="AvenirNext-DemiBold"/>
      </a:defRPr>
    </a:lvl2pPr>
    <a:lvl3pPr marL="0" marR="0" indent="9144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Next-DemiBold"/>
        <a:ea typeface="AvenirNext-DemiBold"/>
        <a:cs typeface="AvenirNext-DemiBold"/>
        <a:sym typeface="AvenirNext-DemiBold"/>
      </a:defRPr>
    </a:lvl3pPr>
    <a:lvl4pPr marL="0" marR="0" indent="13716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Next-DemiBold"/>
        <a:ea typeface="AvenirNext-DemiBold"/>
        <a:cs typeface="AvenirNext-DemiBold"/>
        <a:sym typeface="AvenirNext-DemiBold"/>
      </a:defRPr>
    </a:lvl4pPr>
    <a:lvl5pPr marL="0" marR="0" indent="18288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Next-DemiBold"/>
        <a:ea typeface="AvenirNext-DemiBold"/>
        <a:cs typeface="AvenirNext-DemiBold"/>
        <a:sym typeface="AvenirNext-DemiBold"/>
      </a:defRPr>
    </a:lvl5pPr>
    <a:lvl6pPr marL="0" marR="0" indent="22860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Next-DemiBold"/>
        <a:ea typeface="AvenirNext-DemiBold"/>
        <a:cs typeface="AvenirNext-DemiBold"/>
        <a:sym typeface="AvenirNext-DemiBold"/>
      </a:defRPr>
    </a:lvl6pPr>
    <a:lvl7pPr marL="0" marR="0" indent="27432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Next-DemiBold"/>
        <a:ea typeface="AvenirNext-DemiBold"/>
        <a:cs typeface="AvenirNext-DemiBold"/>
        <a:sym typeface="AvenirNext-DemiBold"/>
      </a:defRPr>
    </a:lvl7pPr>
    <a:lvl8pPr marL="0" marR="0" indent="32004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Next-DemiBold"/>
        <a:ea typeface="AvenirNext-DemiBold"/>
        <a:cs typeface="AvenirNext-DemiBold"/>
        <a:sym typeface="AvenirNext-DemiBold"/>
      </a:defRPr>
    </a:lvl8pPr>
    <a:lvl9pPr marL="0" marR="0" indent="36576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Next-DemiBold"/>
        <a:ea typeface="AvenirNext-DemiBold"/>
        <a:cs typeface="AvenirNext-DemiBold"/>
        <a:sym typeface="AvenirNext-DemiBol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2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프레젠테이션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프레젠테이션 부제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sz="1940" b="0" spc="-58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108" name="슬라이드 부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>
            <a:lvl1pPr defTabSz="572516">
              <a:defRPr sz="3430" spc="-102"/>
            </a:lvl1pPr>
          </a:lstStyle>
          <a:p>
            <a:r>
              <a:t>슬라이드 부제 </a:t>
            </a:r>
          </a:p>
        </p:txBody>
      </p:sp>
      <p:sp>
        <p:nvSpPr>
          <p:cNvPr id="109" name="직사각형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10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슬라이드 제목</a:t>
            </a:r>
          </a:p>
        </p:txBody>
      </p:sp>
      <p:sp>
        <p:nvSpPr>
          <p:cNvPr id="1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 복사본,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sz="1940" b="0" spc="-58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119" name="슬라이드 부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>
            <a:lvl1pPr defTabSz="572516">
              <a:defRPr sz="3430" spc="-102"/>
            </a:lvl1pPr>
          </a:lstStyle>
          <a:p>
            <a:r>
              <a:t>슬라이드 부제</a:t>
            </a:r>
          </a:p>
        </p:txBody>
      </p:sp>
      <p:sp>
        <p:nvSpPr>
          <p:cNvPr id="120" name="직사각형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21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슬라이드 제목</a:t>
            </a:r>
          </a:p>
        </p:txBody>
      </p:sp>
      <p:sp>
        <p:nvSpPr>
          <p:cNvPr id="12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549355" y="12966045"/>
            <a:ext cx="379477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sz="1940" b="0" spc="-58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131" name="의제 부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>
            <a:lvl1pPr defTabSz="572516">
              <a:defRPr sz="3430" spc="-102"/>
            </a:lvl1pPr>
          </a:lstStyle>
          <a:p>
            <a:r>
              <a:t>의제 부제</a:t>
            </a:r>
          </a:p>
        </p:txBody>
      </p:sp>
      <p:sp>
        <p:nvSpPr>
          <p:cNvPr id="13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sz="5400" u="sng" cap="none" spc="-53">
                <a:latin typeface="+mn-lt"/>
                <a:ea typeface="+mn-ea"/>
                <a:cs typeface="+mn-cs"/>
                <a:sym typeface="Avenir Next Regular"/>
              </a:defRPr>
            </a:lvl1pPr>
            <a:lvl2pPr defTabSz="825500">
              <a:spcBef>
                <a:spcPts val="3200"/>
              </a:spcBef>
              <a:defRPr sz="5400" u="sng" cap="none" spc="-53">
                <a:latin typeface="+mn-lt"/>
                <a:ea typeface="+mn-ea"/>
                <a:cs typeface="+mn-cs"/>
                <a:sym typeface="Avenir Next Regular"/>
              </a:defRPr>
            </a:lvl2pPr>
            <a:lvl3pPr defTabSz="825500">
              <a:spcBef>
                <a:spcPts val="3200"/>
              </a:spcBef>
              <a:defRPr sz="5400" u="sng" cap="none" spc="-53">
                <a:latin typeface="+mn-lt"/>
                <a:ea typeface="+mn-ea"/>
                <a:cs typeface="+mn-cs"/>
                <a:sym typeface="Avenir Next Regular"/>
              </a:defRPr>
            </a:lvl3pPr>
            <a:lvl4pPr defTabSz="825500">
              <a:spcBef>
                <a:spcPts val="3200"/>
              </a:spcBef>
              <a:defRPr sz="5400" u="sng" cap="none" spc="-53">
                <a:latin typeface="+mn-lt"/>
                <a:ea typeface="+mn-ea"/>
                <a:cs typeface="+mn-cs"/>
                <a:sym typeface="Avenir Next Regular"/>
              </a:defRPr>
            </a:lvl4pPr>
            <a:lvl5pPr defTabSz="825500">
              <a:spcBef>
                <a:spcPts val="3200"/>
              </a:spcBef>
              <a:defRPr sz="5400" u="sng" cap="none" spc="-53"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3" name="직사각형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34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의제 제목</a:t>
            </a:r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sz="10200" spc="-408">
                <a:latin typeface="+mn-lt"/>
                <a:ea typeface="+mn-ea"/>
                <a:cs typeface="+mn-cs"/>
                <a:sym typeface="Avenir Next Regular"/>
              </a:defRPr>
            </a:lvl1pPr>
            <a:lvl2pPr algn="ctr" defTabSz="1160859">
              <a:defRPr sz="10200" spc="-408">
                <a:latin typeface="+mn-lt"/>
                <a:ea typeface="+mn-ea"/>
                <a:cs typeface="+mn-cs"/>
                <a:sym typeface="Avenir Next Regular"/>
              </a:defRPr>
            </a:lvl2pPr>
            <a:lvl3pPr algn="ctr" defTabSz="1160859">
              <a:defRPr sz="10200" spc="-408">
                <a:latin typeface="+mn-lt"/>
                <a:ea typeface="+mn-ea"/>
                <a:cs typeface="+mn-cs"/>
                <a:sym typeface="Avenir Next Regular"/>
              </a:defRPr>
            </a:lvl3pPr>
            <a:lvl4pPr algn="ctr" defTabSz="1160859">
              <a:defRPr sz="10200" spc="-408">
                <a:latin typeface="+mn-lt"/>
                <a:ea typeface="+mn-ea"/>
                <a:cs typeface="+mn-cs"/>
                <a:sym typeface="Avenir Next Regular"/>
              </a:defRPr>
            </a:lvl4pPr>
            <a:lvl5pPr algn="ctr" defTabSz="1160859">
              <a:defRPr sz="10200" spc="-408"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sz="22400" spc="-448">
                <a:latin typeface="+mn-lt"/>
                <a:ea typeface="+mn-ea"/>
                <a:cs typeface="+mn-cs"/>
                <a:sym typeface="Avenir Next Regular"/>
              </a:defRPr>
            </a:lvl1pPr>
            <a:lvl2pPr algn="ctr" defTabSz="825500">
              <a:lnSpc>
                <a:spcPct val="70000"/>
              </a:lnSpc>
              <a:defRPr sz="22400" spc="-448">
                <a:latin typeface="+mn-lt"/>
                <a:ea typeface="+mn-ea"/>
                <a:cs typeface="+mn-cs"/>
                <a:sym typeface="Avenir Next Regular"/>
              </a:defRPr>
            </a:lvl2pPr>
            <a:lvl3pPr algn="ctr" defTabSz="825500">
              <a:lnSpc>
                <a:spcPct val="70000"/>
              </a:lnSpc>
              <a:defRPr sz="22400" spc="-448">
                <a:latin typeface="+mn-lt"/>
                <a:ea typeface="+mn-ea"/>
                <a:cs typeface="+mn-cs"/>
                <a:sym typeface="Avenir Next Regular"/>
              </a:defRPr>
            </a:lvl3pPr>
            <a:lvl4pPr algn="ctr" defTabSz="825500">
              <a:lnSpc>
                <a:spcPct val="70000"/>
              </a:lnSpc>
              <a:defRPr sz="22400" spc="-448">
                <a:latin typeface="+mn-lt"/>
                <a:ea typeface="+mn-ea"/>
                <a:cs typeface="+mn-cs"/>
                <a:sym typeface="Avenir Next Regular"/>
              </a:defRPr>
            </a:lvl4pPr>
            <a:lvl5pPr algn="ctr" defTabSz="825500">
              <a:lnSpc>
                <a:spcPct val="70000"/>
              </a:lnSpc>
              <a:defRPr sz="22400" spc="-448"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1" name="직사각형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52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73201">
              <a:spcBef>
                <a:spcPts val="2500"/>
              </a:spcBef>
              <a:defRPr sz="2835" spc="-85"/>
            </a:lvl1pPr>
          </a:lstStyle>
          <a:p>
            <a:r>
              <a:t>사실 정보</a:t>
            </a:r>
          </a:p>
        </p:txBody>
      </p:sp>
      <p:sp>
        <p:nvSpPr>
          <p:cNvPr id="1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72516">
              <a:defRPr sz="2744" spc="-82"/>
            </a:lvl1pPr>
          </a:lstStyle>
          <a:p>
            <a:r>
              <a:t>속성 </a:t>
            </a:r>
          </a:p>
        </p:txBody>
      </p:sp>
      <p:sp>
        <p:nvSpPr>
          <p:cNvPr id="161" name="직사각형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62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sz="13300" i="1" spc="-532">
                <a:latin typeface="+mn-lt"/>
                <a:ea typeface="+mn-ea"/>
                <a:cs typeface="+mn-cs"/>
                <a:sym typeface="Avenir Next Regular"/>
              </a:defRPr>
            </a:lvl1pPr>
            <a:lvl2pPr marL="714375" indent="-257175" defTabSz="1160859">
              <a:lnSpc>
                <a:spcPct val="70000"/>
              </a:lnSpc>
              <a:defRPr sz="13300" i="1" spc="-532">
                <a:latin typeface="+mn-lt"/>
                <a:ea typeface="+mn-ea"/>
                <a:cs typeface="+mn-cs"/>
                <a:sym typeface="Avenir Next Regular"/>
              </a:defRPr>
            </a:lvl2pPr>
            <a:lvl3pPr marL="714375" indent="200025" defTabSz="1160859">
              <a:lnSpc>
                <a:spcPct val="70000"/>
              </a:lnSpc>
              <a:defRPr sz="13300" i="1" spc="-532">
                <a:latin typeface="+mn-lt"/>
                <a:ea typeface="+mn-ea"/>
                <a:cs typeface="+mn-cs"/>
                <a:sym typeface="Avenir Next Regular"/>
              </a:defRPr>
            </a:lvl3pPr>
            <a:lvl4pPr marL="714375" indent="657225" defTabSz="1160859">
              <a:lnSpc>
                <a:spcPct val="70000"/>
              </a:lnSpc>
              <a:defRPr sz="13300" i="1" spc="-532">
                <a:latin typeface="+mn-lt"/>
                <a:ea typeface="+mn-ea"/>
                <a:cs typeface="+mn-cs"/>
                <a:sym typeface="Avenir Next Regular"/>
              </a:defRPr>
            </a:lvl4pPr>
            <a:lvl5pPr marL="714375" indent="1114425" defTabSz="1160859">
              <a:lnSpc>
                <a:spcPct val="70000"/>
              </a:lnSpc>
              <a:defRPr sz="13300" i="1" spc="-532"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노란색 덧문 앞에서 모자가 달린 노란색 외투를 입은 사람의 옆모습"/>
          <p:cNvSpPr>
            <a:spLocks noGrp="1"/>
          </p:cNvSpPr>
          <p:nvPr>
            <p:ph type="pic" idx="21"/>
          </p:nvPr>
        </p:nvSpPr>
        <p:spPr>
          <a:xfrm>
            <a:off x="4076700" y="-3937000"/>
            <a:ext cx="26492200" cy="17661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1" name="돌벽의 창문으로 밖을 내다보는 노란색 상의를 입은 사람의 뒷모습"/>
          <p:cNvSpPr>
            <a:spLocks noGrp="1"/>
          </p:cNvSpPr>
          <p:nvPr>
            <p:ph type="pic" sz="half" idx="22"/>
          </p:nvPr>
        </p:nvSpPr>
        <p:spPr>
          <a:xfrm>
            <a:off x="-1" y="-525805"/>
            <a:ext cx="12065001" cy="77826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2" name="파란색 벽 앞에서 파란 상의를 입고 크게 미소 짓는 사람"/>
          <p:cNvSpPr>
            <a:spLocks noGrp="1"/>
          </p:cNvSpPr>
          <p:nvPr>
            <p:ph type="pic" sz="half" idx="23"/>
          </p:nvPr>
        </p:nvSpPr>
        <p:spPr>
          <a:xfrm>
            <a:off x="-1" y="6384784"/>
            <a:ext cx="12065001" cy="80482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빨간색과 보라색으로 된 벽 앞에 청바지와 청자켓을 입은 사람"/>
          <p:cNvSpPr>
            <a:spLocks noGrp="1"/>
          </p:cNvSpPr>
          <p:nvPr>
            <p:ph type="pic" idx="21"/>
          </p:nvPr>
        </p:nvSpPr>
        <p:spPr>
          <a:xfrm>
            <a:off x="0" y="-1266000"/>
            <a:ext cx="24384000" cy="1624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G_1539.png"/>
          <p:cNvSpPr>
            <a:spLocks noGrp="1"/>
          </p:cNvSpPr>
          <p:nvPr>
            <p:ph type="pic" idx="21"/>
          </p:nvPr>
        </p:nvSpPr>
        <p:spPr>
          <a:xfrm>
            <a:off x="-2" y="-9349233"/>
            <a:ext cx="24384001" cy="3241446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r>
              <a:t>프레젠테이션 제목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노란색 덧문 앞에서 모자가 달린 노란색 외투를 입은 사람의 옆모습"/>
          <p:cNvSpPr>
            <a:spLocks noGrp="1"/>
          </p:cNvSpPr>
          <p:nvPr>
            <p:ph type="pic" idx="21"/>
          </p:nvPr>
        </p:nvSpPr>
        <p:spPr>
          <a:xfrm>
            <a:off x="8922063" y="-1"/>
            <a:ext cx="2057399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32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sz="1940" b="0" spc="-58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41" name="슬라이드 부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>
            <a:lvl1pPr defTabSz="572516">
              <a:defRPr sz="3430" spc="-102"/>
            </a:lvl1pPr>
          </a:lstStyle>
          <a:p>
            <a:r>
              <a:t>슬라이드 부제</a:t>
            </a:r>
          </a:p>
        </p:txBody>
      </p:sp>
      <p:sp>
        <p:nvSpPr>
          <p:cNvPr id="42" name="직사각형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4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슬라이드 제목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549355" y="12966045"/>
            <a:ext cx="379477" cy="419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sz="1940" b="0" spc="-58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5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4" name="직사각형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5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파란색 벽 앞에서 파란 상의를 입고 크게 미소 짓는 사람"/>
          <p:cNvSpPr>
            <a:spLocks noGrp="1"/>
          </p:cNvSpPr>
          <p:nvPr>
            <p:ph type="pic" idx="21"/>
          </p:nvPr>
        </p:nvSpPr>
        <p:spPr>
          <a:xfrm>
            <a:off x="10236489" y="-1"/>
            <a:ext cx="2056146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직사각형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65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sz="1940" b="0" spc="-58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66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슬라이드 제목</a:t>
            </a:r>
          </a:p>
        </p:txBody>
      </p:sp>
      <p:sp>
        <p:nvSpPr>
          <p:cNvPr id="67" name="슬라이드 부제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54990">
              <a:defRPr sz="3325" spc="-99"/>
            </a:lvl1pPr>
          </a:lstStyle>
          <a:p>
            <a:r>
              <a:t>슬라이드 부제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작은 라이브 비디오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" name="직사각형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77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sz="1940" b="0" spc="-58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78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슬라이드 제목</a:t>
            </a:r>
          </a:p>
        </p:txBody>
      </p:sp>
      <p:sp>
        <p:nvSpPr>
          <p:cNvPr id="79" name="슬라이드 부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54990">
              <a:defRPr sz="3325" spc="-99"/>
            </a:lvl1pPr>
          </a:lstStyle>
          <a:p>
            <a:r>
              <a:t>슬라이드 부제</a:t>
            </a:r>
          </a:p>
        </p:txBody>
      </p:sp>
      <p:sp>
        <p:nvSpPr>
          <p:cNvPr id="8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큰 라이브 비디오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8" name="직사각형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89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66674">
              <a:spcBef>
                <a:spcPts val="3100"/>
              </a:spcBef>
              <a:defRPr sz="1940" b="0" spc="-58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90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슬라이드 제목</a:t>
            </a:r>
          </a:p>
        </p:txBody>
      </p:sp>
      <p:sp>
        <p:nvSpPr>
          <p:cNvPr id="91" name="슬라이드 부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54990">
              <a:defRPr sz="3325" spc="-99"/>
            </a:lvl1pPr>
          </a:lstStyle>
          <a:p>
            <a:r>
              <a:t>슬라이드 부제</a:t>
            </a:r>
          </a:p>
        </p:txBody>
      </p:sp>
      <p:sp>
        <p:nvSpPr>
          <p:cNvPr id="9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z="10200" spc="-408"/>
            </a:lvl1pPr>
          </a:lstStyle>
          <a:p>
            <a:r>
              <a:t>섹션 제목</a:t>
            </a:r>
          </a:p>
        </p:txBody>
      </p:sp>
      <p:sp>
        <p:nvSpPr>
          <p:cNvPr id="10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프레젠테이션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프레젠테이션 부제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3549355" y="12964160"/>
            <a:ext cx="379477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3428914">
              <a:spcBef>
                <a:spcPts val="0"/>
              </a:spcBef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all" spc="-104" baseline="0">
          <a:solidFill>
            <a:srgbClr val="000000"/>
          </a:solidFill>
          <a:uFillTx/>
          <a:latin typeface="AvenirNext-DemiBold"/>
          <a:ea typeface="AvenirNext-DemiBold"/>
          <a:cs typeface="AvenirNext-DemiBold"/>
          <a:sym typeface="AvenirNext-D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all" spc="-104" baseline="0">
          <a:solidFill>
            <a:srgbClr val="000000"/>
          </a:solidFill>
          <a:uFillTx/>
          <a:latin typeface="AvenirNext-DemiBold"/>
          <a:ea typeface="AvenirNext-DemiBold"/>
          <a:cs typeface="AvenirNext-DemiBold"/>
          <a:sym typeface="AvenirNext-D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all" spc="-104" baseline="0">
          <a:solidFill>
            <a:srgbClr val="000000"/>
          </a:solidFill>
          <a:uFillTx/>
          <a:latin typeface="AvenirNext-DemiBold"/>
          <a:ea typeface="AvenirNext-DemiBold"/>
          <a:cs typeface="AvenirNext-DemiBold"/>
          <a:sym typeface="AvenirNext-D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all" spc="-104" baseline="0">
          <a:solidFill>
            <a:srgbClr val="000000"/>
          </a:solidFill>
          <a:uFillTx/>
          <a:latin typeface="AvenirNext-DemiBold"/>
          <a:ea typeface="AvenirNext-DemiBold"/>
          <a:cs typeface="AvenirNext-DemiBold"/>
          <a:sym typeface="AvenirNext-D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all" spc="-104" baseline="0">
          <a:solidFill>
            <a:srgbClr val="000000"/>
          </a:solidFill>
          <a:uFillTx/>
          <a:latin typeface="AvenirNext-DemiBold"/>
          <a:ea typeface="AvenirNext-DemiBold"/>
          <a:cs typeface="AvenirNext-DemiBold"/>
          <a:sym typeface="AvenirNext-D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all" spc="-104" baseline="0">
          <a:solidFill>
            <a:srgbClr val="000000"/>
          </a:solidFill>
          <a:uFillTx/>
          <a:latin typeface="AvenirNext-DemiBold"/>
          <a:ea typeface="AvenirNext-DemiBold"/>
          <a:cs typeface="AvenirNext-DemiBold"/>
          <a:sym typeface="AvenirNext-D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all" spc="-104" baseline="0">
          <a:solidFill>
            <a:srgbClr val="000000"/>
          </a:solidFill>
          <a:uFillTx/>
          <a:latin typeface="AvenirNext-DemiBold"/>
          <a:ea typeface="AvenirNext-DemiBold"/>
          <a:cs typeface="AvenirNext-DemiBold"/>
          <a:sym typeface="AvenirNext-D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all" spc="-104" baseline="0">
          <a:solidFill>
            <a:srgbClr val="000000"/>
          </a:solidFill>
          <a:uFillTx/>
          <a:latin typeface="AvenirNext-DemiBold"/>
          <a:ea typeface="AvenirNext-DemiBold"/>
          <a:cs typeface="AvenirNext-DemiBold"/>
          <a:sym typeface="AvenirNext-D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all" spc="-104" baseline="0">
          <a:solidFill>
            <a:srgbClr val="000000"/>
          </a:solidFill>
          <a:uFillTx/>
          <a:latin typeface="AvenirNext-DemiBold"/>
          <a:ea typeface="AvenirNext-DemiBold"/>
          <a:cs typeface="AvenirNext-DemiBold"/>
          <a:sym typeface="AvenirNext-D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이미지" descr="이미지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t="28842" b="28842"/>
          <a:stretch>
            <a:fillRect/>
          </a:stretch>
        </p:blipFill>
        <p:spPr>
          <a:xfrm>
            <a:off x="-2" y="0"/>
            <a:ext cx="24384001" cy="13716000"/>
          </a:xfrm>
          <a:prstGeom prst="rect">
            <a:avLst/>
          </a:prstGeom>
        </p:spPr>
      </p:pic>
      <p:sp>
        <p:nvSpPr>
          <p:cNvPr id="198" name="Tkinter 를 활용한…"/>
          <p:cNvSpPr txBox="1">
            <a:spLocks noGrp="1"/>
          </p:cNvSpPr>
          <p:nvPr>
            <p:ph type="title"/>
          </p:nvPr>
        </p:nvSpPr>
        <p:spPr>
          <a:xfrm>
            <a:off x="8010837" y="733342"/>
            <a:ext cx="9243544" cy="215456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626864">
              <a:defRPr sz="7182" spc="-359">
                <a:gradFill flip="none" rotWithShape="1">
                  <a:gsLst>
                    <a:gs pos="0">
                      <a:srgbClr val="004D65"/>
                    </a:gs>
                    <a:gs pos="100000">
                      <a:srgbClr val="DA5100"/>
                    </a:gs>
                  </a:gsLst>
                  <a:lin ang="3840000" scaled="0"/>
                </a:gra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cap="none"/>
              <a:t>Tkinter</a:t>
            </a:r>
            <a:r>
              <a:t> </a:t>
            </a:r>
            <a:r>
              <a:rPr cap="none"/>
              <a:t>를 활용한</a:t>
            </a:r>
          </a:p>
          <a:p>
            <a:pPr defTabSz="626864">
              <a:defRPr sz="7182" cap="none" spc="-359">
                <a:gradFill flip="none" rotWithShape="1">
                  <a:gsLst>
                    <a:gs pos="0">
                      <a:srgbClr val="004D65"/>
                    </a:gs>
                    <a:gs pos="100000">
                      <a:srgbClr val="DA5100"/>
                    </a:gs>
                  </a:gsLst>
                  <a:lin ang="3840000" scaled="0"/>
                </a:gra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강아지 키우기 게임 만들기</a:t>
            </a:r>
          </a:p>
        </p:txBody>
      </p:sp>
      <p:sp>
        <p:nvSpPr>
          <p:cNvPr id="199" name="급조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급조</a:t>
            </a:r>
          </a:p>
          <a:p>
            <a:r>
              <a:t>문수현 오태훈 장민혁 한상현</a:t>
            </a:r>
          </a:p>
        </p:txBody>
      </p:sp>
      <p:pic>
        <p:nvPicPr>
          <p:cNvPr id="200" name="IMG_1533.png" descr="IMG_1533.png"/>
          <p:cNvPicPr>
            <a:picLocks noChangeAspect="1"/>
          </p:cNvPicPr>
          <p:nvPr/>
        </p:nvPicPr>
        <p:blipFill>
          <a:blip r:embed="rId3">
            <a:extLst/>
          </a:blip>
          <a:srcRect l="16319" t="5475" r="33336" b="8428"/>
          <a:stretch>
            <a:fillRect/>
          </a:stretch>
        </p:blipFill>
        <p:spPr>
          <a:xfrm>
            <a:off x="10414990" y="5257337"/>
            <a:ext cx="3554020" cy="2928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9431" y="0"/>
                </a:moveTo>
                <a:cubicBezTo>
                  <a:pt x="9339" y="0"/>
                  <a:pt x="9270" y="15"/>
                  <a:pt x="9279" y="32"/>
                </a:cubicBezTo>
                <a:cubicBezTo>
                  <a:pt x="9288" y="50"/>
                  <a:pt x="9234" y="74"/>
                  <a:pt x="9161" y="88"/>
                </a:cubicBezTo>
                <a:cubicBezTo>
                  <a:pt x="9087" y="101"/>
                  <a:pt x="9028" y="125"/>
                  <a:pt x="9028" y="141"/>
                </a:cubicBezTo>
                <a:cubicBezTo>
                  <a:pt x="9028" y="156"/>
                  <a:pt x="9011" y="170"/>
                  <a:pt x="8989" y="170"/>
                </a:cubicBezTo>
                <a:cubicBezTo>
                  <a:pt x="8968" y="170"/>
                  <a:pt x="8836" y="256"/>
                  <a:pt x="8698" y="363"/>
                </a:cubicBezTo>
                <a:cubicBezTo>
                  <a:pt x="8450" y="554"/>
                  <a:pt x="8409" y="592"/>
                  <a:pt x="8333" y="673"/>
                </a:cubicBezTo>
                <a:cubicBezTo>
                  <a:pt x="8313" y="696"/>
                  <a:pt x="8269" y="725"/>
                  <a:pt x="8237" y="738"/>
                </a:cubicBezTo>
                <a:cubicBezTo>
                  <a:pt x="8205" y="751"/>
                  <a:pt x="8118" y="826"/>
                  <a:pt x="8044" y="905"/>
                </a:cubicBezTo>
                <a:cubicBezTo>
                  <a:pt x="7970" y="984"/>
                  <a:pt x="7901" y="1048"/>
                  <a:pt x="7890" y="1048"/>
                </a:cubicBezTo>
                <a:cubicBezTo>
                  <a:pt x="7867" y="1049"/>
                  <a:pt x="7299" y="1727"/>
                  <a:pt x="7299" y="1754"/>
                </a:cubicBezTo>
                <a:cubicBezTo>
                  <a:pt x="7299" y="1762"/>
                  <a:pt x="7255" y="1823"/>
                  <a:pt x="7202" y="1891"/>
                </a:cubicBezTo>
                <a:cubicBezTo>
                  <a:pt x="7063" y="2069"/>
                  <a:pt x="6981" y="2193"/>
                  <a:pt x="6961" y="2257"/>
                </a:cubicBezTo>
                <a:cubicBezTo>
                  <a:pt x="6951" y="2288"/>
                  <a:pt x="6930" y="2313"/>
                  <a:pt x="6913" y="2313"/>
                </a:cubicBezTo>
                <a:cubicBezTo>
                  <a:pt x="6896" y="2313"/>
                  <a:pt x="6881" y="2360"/>
                  <a:pt x="6881" y="2418"/>
                </a:cubicBezTo>
                <a:lnTo>
                  <a:pt x="6881" y="2524"/>
                </a:lnTo>
                <a:lnTo>
                  <a:pt x="6344" y="2527"/>
                </a:lnTo>
                <a:cubicBezTo>
                  <a:pt x="6048" y="2528"/>
                  <a:pt x="5797" y="2538"/>
                  <a:pt x="5784" y="2547"/>
                </a:cubicBezTo>
                <a:cubicBezTo>
                  <a:pt x="5771" y="2556"/>
                  <a:pt x="5668" y="2581"/>
                  <a:pt x="5555" y="2603"/>
                </a:cubicBezTo>
                <a:cubicBezTo>
                  <a:pt x="5441" y="2625"/>
                  <a:pt x="5288" y="2669"/>
                  <a:pt x="5215" y="2699"/>
                </a:cubicBezTo>
                <a:cubicBezTo>
                  <a:pt x="5141" y="2730"/>
                  <a:pt x="5052" y="2755"/>
                  <a:pt x="5019" y="2758"/>
                </a:cubicBezTo>
                <a:cubicBezTo>
                  <a:pt x="4987" y="2760"/>
                  <a:pt x="4955" y="2770"/>
                  <a:pt x="4947" y="2781"/>
                </a:cubicBezTo>
                <a:cubicBezTo>
                  <a:pt x="4928" y="2807"/>
                  <a:pt x="4611" y="2966"/>
                  <a:pt x="4578" y="2966"/>
                </a:cubicBezTo>
                <a:cubicBezTo>
                  <a:pt x="4532" y="2966"/>
                  <a:pt x="4336" y="3086"/>
                  <a:pt x="4219" y="3188"/>
                </a:cubicBezTo>
                <a:cubicBezTo>
                  <a:pt x="4155" y="3244"/>
                  <a:pt x="4076" y="3291"/>
                  <a:pt x="4045" y="3291"/>
                </a:cubicBezTo>
                <a:cubicBezTo>
                  <a:pt x="4014" y="3291"/>
                  <a:pt x="3997" y="3305"/>
                  <a:pt x="4006" y="3323"/>
                </a:cubicBezTo>
                <a:cubicBezTo>
                  <a:pt x="4015" y="3341"/>
                  <a:pt x="3989" y="3363"/>
                  <a:pt x="3948" y="3376"/>
                </a:cubicBezTo>
                <a:cubicBezTo>
                  <a:pt x="3908" y="3388"/>
                  <a:pt x="3874" y="3415"/>
                  <a:pt x="3874" y="3434"/>
                </a:cubicBezTo>
                <a:cubicBezTo>
                  <a:pt x="3874" y="3454"/>
                  <a:pt x="3859" y="3469"/>
                  <a:pt x="3842" y="3469"/>
                </a:cubicBezTo>
                <a:cubicBezTo>
                  <a:pt x="3825" y="3469"/>
                  <a:pt x="3782" y="3504"/>
                  <a:pt x="3746" y="3545"/>
                </a:cubicBezTo>
                <a:cubicBezTo>
                  <a:pt x="3637" y="3669"/>
                  <a:pt x="3586" y="3693"/>
                  <a:pt x="3546" y="3633"/>
                </a:cubicBezTo>
                <a:cubicBezTo>
                  <a:pt x="3525" y="3604"/>
                  <a:pt x="3497" y="3578"/>
                  <a:pt x="3483" y="3578"/>
                </a:cubicBezTo>
                <a:cubicBezTo>
                  <a:pt x="3445" y="3578"/>
                  <a:pt x="3216" y="3393"/>
                  <a:pt x="3109" y="3276"/>
                </a:cubicBezTo>
                <a:cubicBezTo>
                  <a:pt x="2992" y="3148"/>
                  <a:pt x="2537" y="2866"/>
                  <a:pt x="2398" y="2834"/>
                </a:cubicBezTo>
                <a:cubicBezTo>
                  <a:pt x="2341" y="2821"/>
                  <a:pt x="2294" y="2799"/>
                  <a:pt x="2294" y="2784"/>
                </a:cubicBezTo>
                <a:cubicBezTo>
                  <a:pt x="2294" y="2770"/>
                  <a:pt x="2278" y="2759"/>
                  <a:pt x="2258" y="2758"/>
                </a:cubicBezTo>
                <a:cubicBezTo>
                  <a:pt x="2069" y="2742"/>
                  <a:pt x="1844" y="2704"/>
                  <a:pt x="1758" y="2673"/>
                </a:cubicBezTo>
                <a:cubicBezTo>
                  <a:pt x="1652" y="2634"/>
                  <a:pt x="1029" y="2646"/>
                  <a:pt x="835" y="2690"/>
                </a:cubicBezTo>
                <a:cubicBezTo>
                  <a:pt x="777" y="2704"/>
                  <a:pt x="673" y="2724"/>
                  <a:pt x="603" y="2734"/>
                </a:cubicBezTo>
                <a:cubicBezTo>
                  <a:pt x="520" y="2747"/>
                  <a:pt x="484" y="2767"/>
                  <a:pt x="497" y="2793"/>
                </a:cubicBezTo>
                <a:cubicBezTo>
                  <a:pt x="510" y="2819"/>
                  <a:pt x="500" y="2822"/>
                  <a:pt x="468" y="2808"/>
                </a:cubicBezTo>
                <a:cubicBezTo>
                  <a:pt x="441" y="2795"/>
                  <a:pt x="417" y="2803"/>
                  <a:pt x="417" y="2822"/>
                </a:cubicBezTo>
                <a:cubicBezTo>
                  <a:pt x="417" y="2841"/>
                  <a:pt x="403" y="2857"/>
                  <a:pt x="386" y="2857"/>
                </a:cubicBezTo>
                <a:cubicBezTo>
                  <a:pt x="368" y="2857"/>
                  <a:pt x="309" y="2895"/>
                  <a:pt x="256" y="2945"/>
                </a:cubicBezTo>
                <a:cubicBezTo>
                  <a:pt x="202" y="2995"/>
                  <a:pt x="150" y="3036"/>
                  <a:pt x="140" y="3036"/>
                </a:cubicBezTo>
                <a:cubicBezTo>
                  <a:pt x="129" y="3036"/>
                  <a:pt x="93" y="3066"/>
                  <a:pt x="60" y="3100"/>
                </a:cubicBezTo>
                <a:cubicBezTo>
                  <a:pt x="5" y="3158"/>
                  <a:pt x="0" y="3204"/>
                  <a:pt x="0" y="3750"/>
                </a:cubicBezTo>
                <a:cubicBezTo>
                  <a:pt x="0" y="4241"/>
                  <a:pt x="9" y="4345"/>
                  <a:pt x="46" y="4362"/>
                </a:cubicBezTo>
                <a:cubicBezTo>
                  <a:pt x="79" y="4377"/>
                  <a:pt x="89" y="4439"/>
                  <a:pt x="89" y="4596"/>
                </a:cubicBezTo>
                <a:cubicBezTo>
                  <a:pt x="89" y="4753"/>
                  <a:pt x="102" y="4815"/>
                  <a:pt x="135" y="4831"/>
                </a:cubicBezTo>
                <a:cubicBezTo>
                  <a:pt x="163" y="4843"/>
                  <a:pt x="178" y="4900"/>
                  <a:pt x="178" y="4977"/>
                </a:cubicBezTo>
                <a:cubicBezTo>
                  <a:pt x="178" y="5054"/>
                  <a:pt x="197" y="5108"/>
                  <a:pt x="224" y="5120"/>
                </a:cubicBezTo>
                <a:cubicBezTo>
                  <a:pt x="256" y="5135"/>
                  <a:pt x="268" y="5193"/>
                  <a:pt x="268" y="5317"/>
                </a:cubicBezTo>
                <a:cubicBezTo>
                  <a:pt x="268" y="5414"/>
                  <a:pt x="279" y="5495"/>
                  <a:pt x="292" y="5495"/>
                </a:cubicBezTo>
                <a:cubicBezTo>
                  <a:pt x="333" y="5495"/>
                  <a:pt x="417" y="5767"/>
                  <a:pt x="417" y="5902"/>
                </a:cubicBezTo>
                <a:cubicBezTo>
                  <a:pt x="417" y="5983"/>
                  <a:pt x="435" y="6038"/>
                  <a:pt x="463" y="6051"/>
                </a:cubicBezTo>
                <a:cubicBezTo>
                  <a:pt x="488" y="6063"/>
                  <a:pt x="507" y="6101"/>
                  <a:pt x="507" y="6139"/>
                </a:cubicBezTo>
                <a:cubicBezTo>
                  <a:pt x="507" y="6177"/>
                  <a:pt x="528" y="6229"/>
                  <a:pt x="552" y="6253"/>
                </a:cubicBezTo>
                <a:cubicBezTo>
                  <a:pt x="577" y="6278"/>
                  <a:pt x="596" y="6352"/>
                  <a:pt x="596" y="6417"/>
                </a:cubicBezTo>
                <a:cubicBezTo>
                  <a:pt x="596" y="6482"/>
                  <a:pt x="613" y="6545"/>
                  <a:pt x="634" y="6555"/>
                </a:cubicBezTo>
                <a:cubicBezTo>
                  <a:pt x="684" y="6578"/>
                  <a:pt x="835" y="6926"/>
                  <a:pt x="835" y="7018"/>
                </a:cubicBezTo>
                <a:cubicBezTo>
                  <a:pt x="835" y="7055"/>
                  <a:pt x="853" y="7085"/>
                  <a:pt x="878" y="7085"/>
                </a:cubicBezTo>
                <a:cubicBezTo>
                  <a:pt x="905" y="7085"/>
                  <a:pt x="924" y="7120"/>
                  <a:pt x="924" y="7173"/>
                </a:cubicBezTo>
                <a:cubicBezTo>
                  <a:pt x="924" y="7220"/>
                  <a:pt x="945" y="7267"/>
                  <a:pt x="970" y="7278"/>
                </a:cubicBezTo>
                <a:cubicBezTo>
                  <a:pt x="994" y="7290"/>
                  <a:pt x="1013" y="7342"/>
                  <a:pt x="1013" y="7392"/>
                </a:cubicBezTo>
                <a:cubicBezTo>
                  <a:pt x="1013" y="7443"/>
                  <a:pt x="1028" y="7483"/>
                  <a:pt x="1044" y="7483"/>
                </a:cubicBezTo>
                <a:cubicBezTo>
                  <a:pt x="1061" y="7483"/>
                  <a:pt x="1086" y="7520"/>
                  <a:pt x="1102" y="7565"/>
                </a:cubicBezTo>
                <a:cubicBezTo>
                  <a:pt x="1137" y="7663"/>
                  <a:pt x="1194" y="7771"/>
                  <a:pt x="1245" y="7837"/>
                </a:cubicBezTo>
                <a:cubicBezTo>
                  <a:pt x="1265" y="7864"/>
                  <a:pt x="1281" y="7912"/>
                  <a:pt x="1281" y="7943"/>
                </a:cubicBezTo>
                <a:cubicBezTo>
                  <a:pt x="1281" y="7974"/>
                  <a:pt x="1315" y="8037"/>
                  <a:pt x="1356" y="8083"/>
                </a:cubicBezTo>
                <a:cubicBezTo>
                  <a:pt x="1396" y="8129"/>
                  <a:pt x="1432" y="8179"/>
                  <a:pt x="1433" y="8194"/>
                </a:cubicBezTo>
                <a:cubicBezTo>
                  <a:pt x="1433" y="8210"/>
                  <a:pt x="1473" y="8265"/>
                  <a:pt x="1524" y="8314"/>
                </a:cubicBezTo>
                <a:cubicBezTo>
                  <a:pt x="1575" y="8364"/>
                  <a:pt x="1662" y="8450"/>
                  <a:pt x="1715" y="8505"/>
                </a:cubicBezTo>
                <a:cubicBezTo>
                  <a:pt x="1768" y="8559"/>
                  <a:pt x="1839" y="8604"/>
                  <a:pt x="1874" y="8604"/>
                </a:cubicBezTo>
                <a:cubicBezTo>
                  <a:pt x="1909" y="8604"/>
                  <a:pt x="1937" y="8626"/>
                  <a:pt x="1937" y="8654"/>
                </a:cubicBezTo>
                <a:cubicBezTo>
                  <a:pt x="1937" y="8682"/>
                  <a:pt x="1958" y="8713"/>
                  <a:pt x="1983" y="8724"/>
                </a:cubicBezTo>
                <a:cubicBezTo>
                  <a:pt x="2013" y="8738"/>
                  <a:pt x="2025" y="8797"/>
                  <a:pt x="2026" y="8900"/>
                </a:cubicBezTo>
                <a:cubicBezTo>
                  <a:pt x="2027" y="8985"/>
                  <a:pt x="2048" y="9087"/>
                  <a:pt x="2072" y="9125"/>
                </a:cubicBezTo>
                <a:cubicBezTo>
                  <a:pt x="2096" y="9164"/>
                  <a:pt x="2115" y="9258"/>
                  <a:pt x="2115" y="9333"/>
                </a:cubicBezTo>
                <a:cubicBezTo>
                  <a:pt x="2115" y="9409"/>
                  <a:pt x="2128" y="9471"/>
                  <a:pt x="2144" y="9471"/>
                </a:cubicBezTo>
                <a:cubicBezTo>
                  <a:pt x="2161" y="9471"/>
                  <a:pt x="2176" y="9529"/>
                  <a:pt x="2176" y="9600"/>
                </a:cubicBezTo>
                <a:cubicBezTo>
                  <a:pt x="2176" y="9680"/>
                  <a:pt x="2191" y="9733"/>
                  <a:pt x="2219" y="9746"/>
                </a:cubicBezTo>
                <a:cubicBezTo>
                  <a:pt x="2247" y="9759"/>
                  <a:pt x="2265" y="9817"/>
                  <a:pt x="2265" y="9892"/>
                </a:cubicBezTo>
                <a:cubicBezTo>
                  <a:pt x="2265" y="9960"/>
                  <a:pt x="2279" y="10012"/>
                  <a:pt x="2296" y="10012"/>
                </a:cubicBezTo>
                <a:cubicBezTo>
                  <a:pt x="2313" y="10012"/>
                  <a:pt x="2339" y="10054"/>
                  <a:pt x="2354" y="10103"/>
                </a:cubicBezTo>
                <a:cubicBezTo>
                  <a:pt x="2370" y="10153"/>
                  <a:pt x="2395" y="10194"/>
                  <a:pt x="2412" y="10194"/>
                </a:cubicBezTo>
                <a:cubicBezTo>
                  <a:pt x="2429" y="10194"/>
                  <a:pt x="2443" y="10224"/>
                  <a:pt x="2443" y="10261"/>
                </a:cubicBezTo>
                <a:cubicBezTo>
                  <a:pt x="2443" y="10299"/>
                  <a:pt x="2465" y="10351"/>
                  <a:pt x="2489" y="10375"/>
                </a:cubicBezTo>
                <a:cubicBezTo>
                  <a:pt x="2514" y="10400"/>
                  <a:pt x="2533" y="10449"/>
                  <a:pt x="2533" y="10487"/>
                </a:cubicBezTo>
                <a:cubicBezTo>
                  <a:pt x="2533" y="10524"/>
                  <a:pt x="2545" y="10557"/>
                  <a:pt x="2562" y="10557"/>
                </a:cubicBezTo>
                <a:cubicBezTo>
                  <a:pt x="2578" y="10557"/>
                  <a:pt x="2599" y="10595"/>
                  <a:pt x="2610" y="10645"/>
                </a:cubicBezTo>
                <a:cubicBezTo>
                  <a:pt x="2620" y="10695"/>
                  <a:pt x="2641" y="10736"/>
                  <a:pt x="2656" y="10736"/>
                </a:cubicBezTo>
                <a:cubicBezTo>
                  <a:pt x="2670" y="10736"/>
                  <a:pt x="2682" y="10761"/>
                  <a:pt x="2682" y="10791"/>
                </a:cubicBezTo>
                <a:cubicBezTo>
                  <a:pt x="2682" y="10822"/>
                  <a:pt x="2701" y="10856"/>
                  <a:pt x="2726" y="10867"/>
                </a:cubicBezTo>
                <a:cubicBezTo>
                  <a:pt x="2750" y="10879"/>
                  <a:pt x="2771" y="10909"/>
                  <a:pt x="2771" y="10932"/>
                </a:cubicBezTo>
                <a:cubicBezTo>
                  <a:pt x="2772" y="10954"/>
                  <a:pt x="2812" y="11012"/>
                  <a:pt x="2861" y="11061"/>
                </a:cubicBezTo>
                <a:cubicBezTo>
                  <a:pt x="2909" y="11109"/>
                  <a:pt x="2950" y="11168"/>
                  <a:pt x="2950" y="11192"/>
                </a:cubicBezTo>
                <a:cubicBezTo>
                  <a:pt x="2950" y="11217"/>
                  <a:pt x="2984" y="11270"/>
                  <a:pt x="3025" y="11309"/>
                </a:cubicBezTo>
                <a:cubicBezTo>
                  <a:pt x="3066" y="11349"/>
                  <a:pt x="3099" y="11395"/>
                  <a:pt x="3099" y="11412"/>
                </a:cubicBezTo>
                <a:cubicBezTo>
                  <a:pt x="3099" y="11429"/>
                  <a:pt x="3167" y="11516"/>
                  <a:pt x="3251" y="11605"/>
                </a:cubicBezTo>
                <a:cubicBezTo>
                  <a:pt x="3335" y="11694"/>
                  <a:pt x="3440" y="11807"/>
                  <a:pt x="3483" y="11857"/>
                </a:cubicBezTo>
                <a:cubicBezTo>
                  <a:pt x="3526" y="11907"/>
                  <a:pt x="3612" y="11980"/>
                  <a:pt x="3673" y="12018"/>
                </a:cubicBezTo>
                <a:cubicBezTo>
                  <a:pt x="3735" y="12056"/>
                  <a:pt x="3784" y="12101"/>
                  <a:pt x="3784" y="12117"/>
                </a:cubicBezTo>
                <a:cubicBezTo>
                  <a:pt x="3784" y="12134"/>
                  <a:pt x="3803" y="12147"/>
                  <a:pt x="3828" y="12147"/>
                </a:cubicBezTo>
                <a:cubicBezTo>
                  <a:pt x="3852" y="12147"/>
                  <a:pt x="3874" y="12158"/>
                  <a:pt x="3874" y="12173"/>
                </a:cubicBezTo>
                <a:cubicBezTo>
                  <a:pt x="3874" y="12213"/>
                  <a:pt x="4079" y="12375"/>
                  <a:pt x="4129" y="12375"/>
                </a:cubicBezTo>
                <a:cubicBezTo>
                  <a:pt x="4196" y="12375"/>
                  <a:pt x="4220" y="12545"/>
                  <a:pt x="4161" y="12598"/>
                </a:cubicBezTo>
                <a:cubicBezTo>
                  <a:pt x="4129" y="12626"/>
                  <a:pt x="4112" y="12694"/>
                  <a:pt x="4112" y="12788"/>
                </a:cubicBezTo>
                <a:cubicBezTo>
                  <a:pt x="4112" y="12884"/>
                  <a:pt x="4096" y="12941"/>
                  <a:pt x="4067" y="12955"/>
                </a:cubicBezTo>
                <a:cubicBezTo>
                  <a:pt x="4031" y="12971"/>
                  <a:pt x="4023" y="13046"/>
                  <a:pt x="4023" y="13303"/>
                </a:cubicBezTo>
                <a:cubicBezTo>
                  <a:pt x="4023" y="13497"/>
                  <a:pt x="4009" y="13628"/>
                  <a:pt x="3992" y="13628"/>
                </a:cubicBezTo>
                <a:cubicBezTo>
                  <a:pt x="3973" y="13628"/>
                  <a:pt x="3963" y="13810"/>
                  <a:pt x="3963" y="14099"/>
                </a:cubicBezTo>
                <a:cubicBezTo>
                  <a:pt x="3963" y="14389"/>
                  <a:pt x="3973" y="14568"/>
                  <a:pt x="3992" y="14568"/>
                </a:cubicBezTo>
                <a:cubicBezTo>
                  <a:pt x="4010" y="14568"/>
                  <a:pt x="4023" y="14738"/>
                  <a:pt x="4023" y="15004"/>
                </a:cubicBezTo>
                <a:cubicBezTo>
                  <a:pt x="4023" y="15357"/>
                  <a:pt x="4030" y="15441"/>
                  <a:pt x="4067" y="15458"/>
                </a:cubicBezTo>
                <a:cubicBezTo>
                  <a:pt x="4104" y="15475"/>
                  <a:pt x="4112" y="15574"/>
                  <a:pt x="4112" y="16020"/>
                </a:cubicBezTo>
                <a:cubicBezTo>
                  <a:pt x="4112" y="16466"/>
                  <a:pt x="4119" y="16562"/>
                  <a:pt x="4156" y="16579"/>
                </a:cubicBezTo>
                <a:cubicBezTo>
                  <a:pt x="4187" y="16594"/>
                  <a:pt x="4202" y="16653"/>
                  <a:pt x="4202" y="16778"/>
                </a:cubicBezTo>
                <a:cubicBezTo>
                  <a:pt x="4202" y="16903"/>
                  <a:pt x="4214" y="16963"/>
                  <a:pt x="4245" y="16977"/>
                </a:cubicBezTo>
                <a:cubicBezTo>
                  <a:pt x="4278" y="16993"/>
                  <a:pt x="4290" y="17057"/>
                  <a:pt x="4291" y="17220"/>
                </a:cubicBezTo>
                <a:cubicBezTo>
                  <a:pt x="4291" y="17358"/>
                  <a:pt x="4310" y="17470"/>
                  <a:pt x="4337" y="17513"/>
                </a:cubicBezTo>
                <a:cubicBezTo>
                  <a:pt x="4362" y="17554"/>
                  <a:pt x="4380" y="17661"/>
                  <a:pt x="4380" y="17774"/>
                </a:cubicBezTo>
                <a:cubicBezTo>
                  <a:pt x="4380" y="17879"/>
                  <a:pt x="4393" y="17967"/>
                  <a:pt x="4409" y="17967"/>
                </a:cubicBezTo>
                <a:cubicBezTo>
                  <a:pt x="4426" y="17967"/>
                  <a:pt x="4440" y="18062"/>
                  <a:pt x="4440" y="18183"/>
                </a:cubicBezTo>
                <a:cubicBezTo>
                  <a:pt x="4440" y="18344"/>
                  <a:pt x="4451" y="18408"/>
                  <a:pt x="4484" y="18424"/>
                </a:cubicBezTo>
                <a:cubicBezTo>
                  <a:pt x="4509" y="18435"/>
                  <a:pt x="4530" y="18489"/>
                  <a:pt x="4530" y="18549"/>
                </a:cubicBezTo>
                <a:cubicBezTo>
                  <a:pt x="4530" y="18610"/>
                  <a:pt x="4547" y="18663"/>
                  <a:pt x="4573" y="18675"/>
                </a:cubicBezTo>
                <a:cubicBezTo>
                  <a:pt x="4604" y="18690"/>
                  <a:pt x="4619" y="18751"/>
                  <a:pt x="4619" y="18874"/>
                </a:cubicBezTo>
                <a:cubicBezTo>
                  <a:pt x="4619" y="18972"/>
                  <a:pt x="4631" y="19050"/>
                  <a:pt x="4645" y="19050"/>
                </a:cubicBezTo>
                <a:cubicBezTo>
                  <a:pt x="4682" y="19050"/>
                  <a:pt x="4797" y="19325"/>
                  <a:pt x="4797" y="19413"/>
                </a:cubicBezTo>
                <a:cubicBezTo>
                  <a:pt x="4797" y="19452"/>
                  <a:pt x="4810" y="19486"/>
                  <a:pt x="4826" y="19486"/>
                </a:cubicBezTo>
                <a:cubicBezTo>
                  <a:pt x="4843" y="19486"/>
                  <a:pt x="4858" y="19550"/>
                  <a:pt x="4858" y="19630"/>
                </a:cubicBezTo>
                <a:cubicBezTo>
                  <a:pt x="4858" y="19726"/>
                  <a:pt x="4872" y="19783"/>
                  <a:pt x="4901" y="19797"/>
                </a:cubicBezTo>
                <a:cubicBezTo>
                  <a:pt x="4932" y="19811"/>
                  <a:pt x="4947" y="19872"/>
                  <a:pt x="4947" y="19996"/>
                </a:cubicBezTo>
                <a:cubicBezTo>
                  <a:pt x="4947" y="20129"/>
                  <a:pt x="4957" y="20171"/>
                  <a:pt x="4990" y="20171"/>
                </a:cubicBezTo>
                <a:cubicBezTo>
                  <a:pt x="5023" y="20171"/>
                  <a:pt x="5036" y="20212"/>
                  <a:pt x="5036" y="20318"/>
                </a:cubicBezTo>
                <a:cubicBezTo>
                  <a:pt x="5036" y="20414"/>
                  <a:pt x="5050" y="20471"/>
                  <a:pt x="5080" y="20485"/>
                </a:cubicBezTo>
                <a:cubicBezTo>
                  <a:pt x="5113" y="20500"/>
                  <a:pt x="5125" y="20562"/>
                  <a:pt x="5125" y="20730"/>
                </a:cubicBezTo>
                <a:cubicBezTo>
                  <a:pt x="5125" y="20888"/>
                  <a:pt x="5138" y="20972"/>
                  <a:pt x="5169" y="21003"/>
                </a:cubicBezTo>
                <a:cubicBezTo>
                  <a:pt x="5193" y="21028"/>
                  <a:pt x="5215" y="21064"/>
                  <a:pt x="5215" y="21082"/>
                </a:cubicBezTo>
                <a:cubicBezTo>
                  <a:pt x="5215" y="21118"/>
                  <a:pt x="5245" y="21167"/>
                  <a:pt x="5371" y="21334"/>
                </a:cubicBezTo>
                <a:cubicBezTo>
                  <a:pt x="5503" y="21507"/>
                  <a:pt x="5638" y="21559"/>
                  <a:pt x="6018" y="21582"/>
                </a:cubicBezTo>
                <a:cubicBezTo>
                  <a:pt x="6180" y="21593"/>
                  <a:pt x="6538" y="21599"/>
                  <a:pt x="6850" y="21600"/>
                </a:cubicBezTo>
                <a:lnTo>
                  <a:pt x="7096" y="21600"/>
                </a:lnTo>
                <a:cubicBezTo>
                  <a:pt x="7533" y="21597"/>
                  <a:pt x="7629" y="21587"/>
                  <a:pt x="7721" y="21521"/>
                </a:cubicBezTo>
                <a:cubicBezTo>
                  <a:pt x="7843" y="21432"/>
                  <a:pt x="8015" y="21240"/>
                  <a:pt x="8015" y="21190"/>
                </a:cubicBezTo>
                <a:cubicBezTo>
                  <a:pt x="8015" y="21172"/>
                  <a:pt x="8034" y="21136"/>
                  <a:pt x="8058" y="21111"/>
                </a:cubicBezTo>
                <a:cubicBezTo>
                  <a:pt x="8086" y="21084"/>
                  <a:pt x="8104" y="21004"/>
                  <a:pt x="8104" y="20906"/>
                </a:cubicBezTo>
                <a:cubicBezTo>
                  <a:pt x="8104" y="20798"/>
                  <a:pt x="8117" y="20742"/>
                  <a:pt x="8148" y="20728"/>
                </a:cubicBezTo>
                <a:cubicBezTo>
                  <a:pt x="8185" y="20710"/>
                  <a:pt x="8193" y="20602"/>
                  <a:pt x="8193" y="20060"/>
                </a:cubicBezTo>
                <a:lnTo>
                  <a:pt x="8193" y="19413"/>
                </a:lnTo>
                <a:lnTo>
                  <a:pt x="8427" y="19413"/>
                </a:lnTo>
                <a:cubicBezTo>
                  <a:pt x="8556" y="19413"/>
                  <a:pt x="8775" y="19391"/>
                  <a:pt x="8912" y="19363"/>
                </a:cubicBezTo>
                <a:cubicBezTo>
                  <a:pt x="9050" y="19336"/>
                  <a:pt x="9306" y="19302"/>
                  <a:pt x="9481" y="19290"/>
                </a:cubicBezTo>
                <a:cubicBezTo>
                  <a:pt x="9777" y="19270"/>
                  <a:pt x="9989" y="19233"/>
                  <a:pt x="10111" y="19176"/>
                </a:cubicBezTo>
                <a:cubicBezTo>
                  <a:pt x="10145" y="19160"/>
                  <a:pt x="10159" y="19172"/>
                  <a:pt x="10159" y="19211"/>
                </a:cubicBezTo>
                <a:cubicBezTo>
                  <a:pt x="10159" y="19243"/>
                  <a:pt x="10174" y="19267"/>
                  <a:pt x="10191" y="19267"/>
                </a:cubicBezTo>
                <a:cubicBezTo>
                  <a:pt x="10209" y="19267"/>
                  <a:pt x="10220" y="19451"/>
                  <a:pt x="10220" y="19741"/>
                </a:cubicBezTo>
                <a:cubicBezTo>
                  <a:pt x="10220" y="20209"/>
                  <a:pt x="10220" y="20211"/>
                  <a:pt x="10302" y="20303"/>
                </a:cubicBezTo>
                <a:cubicBezTo>
                  <a:pt x="10391" y="20404"/>
                  <a:pt x="10514" y="20491"/>
                  <a:pt x="10598" y="20511"/>
                </a:cubicBezTo>
                <a:cubicBezTo>
                  <a:pt x="10628" y="20518"/>
                  <a:pt x="10679" y="20537"/>
                  <a:pt x="10712" y="20555"/>
                </a:cubicBezTo>
                <a:cubicBezTo>
                  <a:pt x="10744" y="20573"/>
                  <a:pt x="11200" y="20587"/>
                  <a:pt x="11725" y="20587"/>
                </a:cubicBezTo>
                <a:cubicBezTo>
                  <a:pt x="12595" y="20587"/>
                  <a:pt x="12686" y="20581"/>
                  <a:pt x="12788" y="20520"/>
                </a:cubicBezTo>
                <a:cubicBezTo>
                  <a:pt x="12850" y="20483"/>
                  <a:pt x="12902" y="20438"/>
                  <a:pt x="12902" y="20417"/>
                </a:cubicBezTo>
                <a:cubicBezTo>
                  <a:pt x="12902" y="20397"/>
                  <a:pt x="12935" y="20340"/>
                  <a:pt x="12976" y="20294"/>
                </a:cubicBezTo>
                <a:cubicBezTo>
                  <a:pt x="13017" y="20248"/>
                  <a:pt x="13049" y="20188"/>
                  <a:pt x="13049" y="20160"/>
                </a:cubicBezTo>
                <a:cubicBezTo>
                  <a:pt x="13049" y="20131"/>
                  <a:pt x="13070" y="20098"/>
                  <a:pt x="13095" y="20086"/>
                </a:cubicBezTo>
                <a:cubicBezTo>
                  <a:pt x="13128" y="20071"/>
                  <a:pt x="13138" y="20007"/>
                  <a:pt x="13138" y="19846"/>
                </a:cubicBezTo>
                <a:cubicBezTo>
                  <a:pt x="13138" y="19677"/>
                  <a:pt x="13149" y="19630"/>
                  <a:pt x="13184" y="19630"/>
                </a:cubicBezTo>
                <a:cubicBezTo>
                  <a:pt x="13215" y="19630"/>
                  <a:pt x="13230" y="19592"/>
                  <a:pt x="13230" y="19504"/>
                </a:cubicBezTo>
                <a:cubicBezTo>
                  <a:pt x="13230" y="19415"/>
                  <a:pt x="13242" y="19378"/>
                  <a:pt x="13273" y="19378"/>
                </a:cubicBezTo>
                <a:cubicBezTo>
                  <a:pt x="13310" y="19378"/>
                  <a:pt x="13319" y="19304"/>
                  <a:pt x="13319" y="18951"/>
                </a:cubicBezTo>
                <a:cubicBezTo>
                  <a:pt x="13319" y="18717"/>
                  <a:pt x="13330" y="18505"/>
                  <a:pt x="13343" y="18479"/>
                </a:cubicBezTo>
                <a:cubicBezTo>
                  <a:pt x="13371" y="18426"/>
                  <a:pt x="13418" y="18416"/>
                  <a:pt x="13760" y="18383"/>
                </a:cubicBezTo>
                <a:cubicBezTo>
                  <a:pt x="13898" y="18369"/>
                  <a:pt x="14107" y="18319"/>
                  <a:pt x="14223" y="18271"/>
                </a:cubicBezTo>
                <a:cubicBezTo>
                  <a:pt x="14340" y="18224"/>
                  <a:pt x="14488" y="18170"/>
                  <a:pt x="14554" y="18151"/>
                </a:cubicBezTo>
                <a:cubicBezTo>
                  <a:pt x="14619" y="18132"/>
                  <a:pt x="14773" y="18085"/>
                  <a:pt x="14896" y="18046"/>
                </a:cubicBezTo>
                <a:cubicBezTo>
                  <a:pt x="15147" y="17966"/>
                  <a:pt x="15346" y="17921"/>
                  <a:pt x="15381" y="17938"/>
                </a:cubicBezTo>
                <a:cubicBezTo>
                  <a:pt x="15394" y="17943"/>
                  <a:pt x="15415" y="17930"/>
                  <a:pt x="15427" y="17908"/>
                </a:cubicBezTo>
                <a:cubicBezTo>
                  <a:pt x="15439" y="17886"/>
                  <a:pt x="15498" y="17859"/>
                  <a:pt x="15560" y="17847"/>
                </a:cubicBezTo>
                <a:lnTo>
                  <a:pt x="15671" y="17826"/>
                </a:lnTo>
                <a:lnTo>
                  <a:pt x="15671" y="18017"/>
                </a:lnTo>
                <a:cubicBezTo>
                  <a:pt x="15671" y="18246"/>
                  <a:pt x="15716" y="18306"/>
                  <a:pt x="15921" y="18362"/>
                </a:cubicBezTo>
                <a:cubicBezTo>
                  <a:pt x="16085" y="18407"/>
                  <a:pt x="16184" y="18394"/>
                  <a:pt x="16522" y="18271"/>
                </a:cubicBezTo>
                <a:cubicBezTo>
                  <a:pt x="16654" y="18224"/>
                  <a:pt x="16783" y="18183"/>
                  <a:pt x="16807" y="18183"/>
                </a:cubicBezTo>
                <a:cubicBezTo>
                  <a:pt x="16831" y="18183"/>
                  <a:pt x="16873" y="18246"/>
                  <a:pt x="16901" y="18324"/>
                </a:cubicBezTo>
                <a:cubicBezTo>
                  <a:pt x="16951" y="18465"/>
                  <a:pt x="17025" y="18519"/>
                  <a:pt x="17222" y="18555"/>
                </a:cubicBezTo>
                <a:cubicBezTo>
                  <a:pt x="17263" y="18563"/>
                  <a:pt x="17315" y="18579"/>
                  <a:pt x="17340" y="18590"/>
                </a:cubicBezTo>
                <a:cubicBezTo>
                  <a:pt x="17448" y="18642"/>
                  <a:pt x="17833" y="18666"/>
                  <a:pt x="18652" y="18669"/>
                </a:cubicBezTo>
                <a:lnTo>
                  <a:pt x="19530" y="18672"/>
                </a:lnTo>
                <a:lnTo>
                  <a:pt x="19730" y="18552"/>
                </a:lnTo>
                <a:cubicBezTo>
                  <a:pt x="19841" y="18487"/>
                  <a:pt x="19933" y="18413"/>
                  <a:pt x="19933" y="18385"/>
                </a:cubicBezTo>
                <a:cubicBezTo>
                  <a:pt x="19933" y="18358"/>
                  <a:pt x="19951" y="18327"/>
                  <a:pt x="19976" y="18315"/>
                </a:cubicBezTo>
                <a:cubicBezTo>
                  <a:pt x="20010" y="18299"/>
                  <a:pt x="20022" y="18230"/>
                  <a:pt x="20022" y="18017"/>
                </a:cubicBezTo>
                <a:cubicBezTo>
                  <a:pt x="20022" y="17767"/>
                  <a:pt x="20030" y="17732"/>
                  <a:pt x="20097" y="17656"/>
                </a:cubicBezTo>
                <a:cubicBezTo>
                  <a:pt x="20138" y="17610"/>
                  <a:pt x="20171" y="17558"/>
                  <a:pt x="20171" y="17539"/>
                </a:cubicBezTo>
                <a:cubicBezTo>
                  <a:pt x="20171" y="17521"/>
                  <a:pt x="20190" y="17485"/>
                  <a:pt x="20215" y="17460"/>
                </a:cubicBezTo>
                <a:cubicBezTo>
                  <a:pt x="20253" y="17422"/>
                  <a:pt x="20261" y="17246"/>
                  <a:pt x="20261" y="16281"/>
                </a:cubicBezTo>
                <a:cubicBezTo>
                  <a:pt x="20261" y="15305"/>
                  <a:pt x="20253" y="15142"/>
                  <a:pt x="20215" y="15124"/>
                </a:cubicBezTo>
                <a:cubicBezTo>
                  <a:pt x="20179" y="15108"/>
                  <a:pt x="20170" y="15029"/>
                  <a:pt x="20169" y="14738"/>
                </a:cubicBezTo>
                <a:cubicBezTo>
                  <a:pt x="20168" y="14473"/>
                  <a:pt x="20157" y="14349"/>
                  <a:pt x="20126" y="14299"/>
                </a:cubicBezTo>
                <a:cubicBezTo>
                  <a:pt x="20095" y="14250"/>
                  <a:pt x="20082" y="14138"/>
                  <a:pt x="20082" y="13930"/>
                </a:cubicBezTo>
                <a:cubicBezTo>
                  <a:pt x="20082" y="13753"/>
                  <a:pt x="20068" y="13628"/>
                  <a:pt x="20051" y="13628"/>
                </a:cubicBezTo>
                <a:cubicBezTo>
                  <a:pt x="20034" y="13628"/>
                  <a:pt x="20022" y="13547"/>
                  <a:pt x="20022" y="13447"/>
                </a:cubicBezTo>
                <a:cubicBezTo>
                  <a:pt x="20022" y="13318"/>
                  <a:pt x="20008" y="13259"/>
                  <a:pt x="19976" y="13245"/>
                </a:cubicBezTo>
                <a:cubicBezTo>
                  <a:pt x="19948" y="13232"/>
                  <a:pt x="19933" y="13175"/>
                  <a:pt x="19933" y="13098"/>
                </a:cubicBezTo>
                <a:cubicBezTo>
                  <a:pt x="19933" y="13021"/>
                  <a:pt x="19914" y="12968"/>
                  <a:pt x="19887" y="12955"/>
                </a:cubicBezTo>
                <a:cubicBezTo>
                  <a:pt x="19861" y="12943"/>
                  <a:pt x="19843" y="12889"/>
                  <a:pt x="19843" y="12829"/>
                </a:cubicBezTo>
                <a:cubicBezTo>
                  <a:pt x="19843" y="12768"/>
                  <a:pt x="19823" y="12715"/>
                  <a:pt x="19798" y="12703"/>
                </a:cubicBezTo>
                <a:cubicBezTo>
                  <a:pt x="19728" y="12670"/>
                  <a:pt x="19747" y="12590"/>
                  <a:pt x="19829" y="12565"/>
                </a:cubicBezTo>
                <a:cubicBezTo>
                  <a:pt x="19870" y="12553"/>
                  <a:pt x="19901" y="12526"/>
                  <a:pt x="19901" y="12507"/>
                </a:cubicBezTo>
                <a:cubicBezTo>
                  <a:pt x="19901" y="12487"/>
                  <a:pt x="19918" y="12472"/>
                  <a:pt x="19937" y="12472"/>
                </a:cubicBezTo>
                <a:cubicBezTo>
                  <a:pt x="19957" y="12472"/>
                  <a:pt x="20011" y="12430"/>
                  <a:pt x="20056" y="12378"/>
                </a:cubicBezTo>
                <a:cubicBezTo>
                  <a:pt x="20101" y="12325"/>
                  <a:pt x="20206" y="12261"/>
                  <a:pt x="20294" y="12235"/>
                </a:cubicBezTo>
                <a:cubicBezTo>
                  <a:pt x="20382" y="12208"/>
                  <a:pt x="20538" y="12160"/>
                  <a:pt x="20642" y="12129"/>
                </a:cubicBezTo>
                <a:cubicBezTo>
                  <a:pt x="20745" y="12098"/>
                  <a:pt x="20853" y="12059"/>
                  <a:pt x="20881" y="12041"/>
                </a:cubicBezTo>
                <a:cubicBezTo>
                  <a:pt x="20908" y="12024"/>
                  <a:pt x="20978" y="12004"/>
                  <a:pt x="21035" y="11997"/>
                </a:cubicBezTo>
                <a:cubicBezTo>
                  <a:pt x="21092" y="11991"/>
                  <a:pt x="21145" y="11973"/>
                  <a:pt x="21153" y="11959"/>
                </a:cubicBezTo>
                <a:cubicBezTo>
                  <a:pt x="21161" y="11946"/>
                  <a:pt x="21229" y="11926"/>
                  <a:pt x="21303" y="11912"/>
                </a:cubicBezTo>
                <a:cubicBezTo>
                  <a:pt x="21465" y="11883"/>
                  <a:pt x="21598" y="11739"/>
                  <a:pt x="21599" y="11593"/>
                </a:cubicBezTo>
                <a:cubicBezTo>
                  <a:pt x="21600" y="11506"/>
                  <a:pt x="21579" y="11484"/>
                  <a:pt x="21433" y="11406"/>
                </a:cubicBezTo>
                <a:cubicBezTo>
                  <a:pt x="21341" y="11357"/>
                  <a:pt x="21255" y="11315"/>
                  <a:pt x="21240" y="11315"/>
                </a:cubicBezTo>
                <a:cubicBezTo>
                  <a:pt x="21189" y="11315"/>
                  <a:pt x="20856" y="11123"/>
                  <a:pt x="20856" y="11093"/>
                </a:cubicBezTo>
                <a:cubicBezTo>
                  <a:pt x="20856" y="11076"/>
                  <a:pt x="20841" y="11061"/>
                  <a:pt x="20823" y="11061"/>
                </a:cubicBezTo>
                <a:cubicBezTo>
                  <a:pt x="20791" y="11061"/>
                  <a:pt x="20686" y="10936"/>
                  <a:pt x="20379" y="10531"/>
                </a:cubicBezTo>
                <a:cubicBezTo>
                  <a:pt x="20305" y="10433"/>
                  <a:pt x="20222" y="10342"/>
                  <a:pt x="20193" y="10329"/>
                </a:cubicBezTo>
                <a:cubicBezTo>
                  <a:pt x="20165" y="10315"/>
                  <a:pt x="20125" y="10265"/>
                  <a:pt x="20106" y="10214"/>
                </a:cubicBezTo>
                <a:cubicBezTo>
                  <a:pt x="20087" y="10164"/>
                  <a:pt x="20060" y="10121"/>
                  <a:pt x="20046" y="10121"/>
                </a:cubicBezTo>
                <a:cubicBezTo>
                  <a:pt x="20032" y="10121"/>
                  <a:pt x="20022" y="10088"/>
                  <a:pt x="20022" y="10048"/>
                </a:cubicBezTo>
                <a:cubicBezTo>
                  <a:pt x="20022" y="10007"/>
                  <a:pt x="20001" y="9965"/>
                  <a:pt x="19976" y="9954"/>
                </a:cubicBezTo>
                <a:cubicBezTo>
                  <a:pt x="19951" y="9942"/>
                  <a:pt x="19933" y="9909"/>
                  <a:pt x="19933" y="9881"/>
                </a:cubicBezTo>
                <a:cubicBezTo>
                  <a:pt x="19933" y="9852"/>
                  <a:pt x="19911" y="9822"/>
                  <a:pt x="19887" y="9810"/>
                </a:cubicBezTo>
                <a:cubicBezTo>
                  <a:pt x="19862" y="9799"/>
                  <a:pt x="19843" y="9773"/>
                  <a:pt x="19843" y="9755"/>
                </a:cubicBezTo>
                <a:cubicBezTo>
                  <a:pt x="19843" y="9702"/>
                  <a:pt x="19568" y="9400"/>
                  <a:pt x="19539" y="9421"/>
                </a:cubicBezTo>
                <a:cubicBezTo>
                  <a:pt x="19525" y="9432"/>
                  <a:pt x="19515" y="9412"/>
                  <a:pt x="19515" y="9380"/>
                </a:cubicBezTo>
                <a:cubicBezTo>
                  <a:pt x="19515" y="9347"/>
                  <a:pt x="19475" y="9305"/>
                  <a:pt x="19424" y="9283"/>
                </a:cubicBezTo>
                <a:cubicBezTo>
                  <a:pt x="19373" y="9262"/>
                  <a:pt x="19244" y="9188"/>
                  <a:pt x="19137" y="9120"/>
                </a:cubicBezTo>
                <a:cubicBezTo>
                  <a:pt x="18958" y="9004"/>
                  <a:pt x="18620" y="8844"/>
                  <a:pt x="18620" y="8874"/>
                </a:cubicBezTo>
                <a:cubicBezTo>
                  <a:pt x="18620" y="8881"/>
                  <a:pt x="18524" y="8855"/>
                  <a:pt x="18406" y="8818"/>
                </a:cubicBezTo>
                <a:cubicBezTo>
                  <a:pt x="18235" y="8765"/>
                  <a:pt x="18113" y="8754"/>
                  <a:pt x="17817" y="8765"/>
                </a:cubicBezTo>
                <a:cubicBezTo>
                  <a:pt x="17435" y="8780"/>
                  <a:pt x="17377" y="8788"/>
                  <a:pt x="17325" y="8827"/>
                </a:cubicBezTo>
                <a:cubicBezTo>
                  <a:pt x="17309" y="8839"/>
                  <a:pt x="17246" y="8859"/>
                  <a:pt x="17185" y="8871"/>
                </a:cubicBezTo>
                <a:cubicBezTo>
                  <a:pt x="17125" y="8882"/>
                  <a:pt x="17032" y="8922"/>
                  <a:pt x="16978" y="8959"/>
                </a:cubicBezTo>
                <a:cubicBezTo>
                  <a:pt x="16806" y="9075"/>
                  <a:pt x="16736" y="9079"/>
                  <a:pt x="16532" y="8982"/>
                </a:cubicBezTo>
                <a:cubicBezTo>
                  <a:pt x="16427" y="8932"/>
                  <a:pt x="16316" y="8884"/>
                  <a:pt x="16283" y="8877"/>
                </a:cubicBezTo>
                <a:cubicBezTo>
                  <a:pt x="16251" y="8869"/>
                  <a:pt x="16189" y="8847"/>
                  <a:pt x="16148" y="8827"/>
                </a:cubicBezTo>
                <a:cubicBezTo>
                  <a:pt x="16107" y="8806"/>
                  <a:pt x="15966" y="8763"/>
                  <a:pt x="15835" y="8730"/>
                </a:cubicBezTo>
                <a:cubicBezTo>
                  <a:pt x="15704" y="8697"/>
                  <a:pt x="15564" y="8654"/>
                  <a:pt x="15524" y="8634"/>
                </a:cubicBezTo>
                <a:cubicBezTo>
                  <a:pt x="15440" y="8593"/>
                  <a:pt x="15183" y="8552"/>
                  <a:pt x="14614" y="8490"/>
                </a:cubicBezTo>
                <a:cubicBezTo>
                  <a:pt x="13897" y="8412"/>
                  <a:pt x="12096" y="8546"/>
                  <a:pt x="11621" y="8713"/>
                </a:cubicBezTo>
                <a:cubicBezTo>
                  <a:pt x="11514" y="8750"/>
                  <a:pt x="11363" y="8789"/>
                  <a:pt x="11288" y="8798"/>
                </a:cubicBezTo>
                <a:cubicBezTo>
                  <a:pt x="11213" y="8806"/>
                  <a:pt x="11124" y="8831"/>
                  <a:pt x="11090" y="8853"/>
                </a:cubicBezTo>
                <a:cubicBezTo>
                  <a:pt x="10999" y="8912"/>
                  <a:pt x="10786" y="8906"/>
                  <a:pt x="10786" y="8844"/>
                </a:cubicBezTo>
                <a:cubicBezTo>
                  <a:pt x="10786" y="8817"/>
                  <a:pt x="10805" y="8772"/>
                  <a:pt x="10830" y="8748"/>
                </a:cubicBezTo>
                <a:cubicBezTo>
                  <a:pt x="10867" y="8710"/>
                  <a:pt x="10876" y="8558"/>
                  <a:pt x="10876" y="7802"/>
                </a:cubicBezTo>
                <a:cubicBezTo>
                  <a:pt x="10876" y="7035"/>
                  <a:pt x="10868" y="6901"/>
                  <a:pt x="10830" y="6883"/>
                </a:cubicBezTo>
                <a:cubicBezTo>
                  <a:pt x="10798" y="6868"/>
                  <a:pt x="10785" y="6806"/>
                  <a:pt x="10784" y="6675"/>
                </a:cubicBezTo>
                <a:cubicBezTo>
                  <a:pt x="10783" y="6569"/>
                  <a:pt x="10765" y="6460"/>
                  <a:pt x="10741" y="6420"/>
                </a:cubicBezTo>
                <a:cubicBezTo>
                  <a:pt x="10681" y="6325"/>
                  <a:pt x="10681" y="6006"/>
                  <a:pt x="10741" y="5978"/>
                </a:cubicBezTo>
                <a:cubicBezTo>
                  <a:pt x="10765" y="5967"/>
                  <a:pt x="10786" y="5914"/>
                  <a:pt x="10786" y="5858"/>
                </a:cubicBezTo>
                <a:cubicBezTo>
                  <a:pt x="10786" y="5803"/>
                  <a:pt x="10805" y="5737"/>
                  <a:pt x="10830" y="5712"/>
                </a:cubicBezTo>
                <a:cubicBezTo>
                  <a:pt x="10857" y="5685"/>
                  <a:pt x="10876" y="5606"/>
                  <a:pt x="10876" y="5513"/>
                </a:cubicBezTo>
                <a:cubicBezTo>
                  <a:pt x="10876" y="5409"/>
                  <a:pt x="10889" y="5351"/>
                  <a:pt x="10919" y="5337"/>
                </a:cubicBezTo>
                <a:cubicBezTo>
                  <a:pt x="10952" y="5322"/>
                  <a:pt x="10965" y="5258"/>
                  <a:pt x="10965" y="5085"/>
                </a:cubicBezTo>
                <a:cubicBezTo>
                  <a:pt x="10965" y="4912"/>
                  <a:pt x="10975" y="4846"/>
                  <a:pt x="11008" y="4831"/>
                </a:cubicBezTo>
                <a:cubicBezTo>
                  <a:pt x="11046" y="4813"/>
                  <a:pt x="11054" y="4691"/>
                  <a:pt x="11054" y="4049"/>
                </a:cubicBezTo>
                <a:cubicBezTo>
                  <a:pt x="11054" y="3397"/>
                  <a:pt x="11047" y="3291"/>
                  <a:pt x="11008" y="3291"/>
                </a:cubicBezTo>
                <a:cubicBezTo>
                  <a:pt x="10973" y="3291"/>
                  <a:pt x="10965" y="3235"/>
                  <a:pt x="10965" y="3021"/>
                </a:cubicBezTo>
                <a:cubicBezTo>
                  <a:pt x="10965" y="2817"/>
                  <a:pt x="10953" y="2750"/>
                  <a:pt x="10919" y="2734"/>
                </a:cubicBezTo>
                <a:cubicBezTo>
                  <a:pt x="10887" y="2719"/>
                  <a:pt x="10876" y="2658"/>
                  <a:pt x="10876" y="2518"/>
                </a:cubicBezTo>
                <a:cubicBezTo>
                  <a:pt x="10876" y="2388"/>
                  <a:pt x="10859" y="2308"/>
                  <a:pt x="10830" y="2278"/>
                </a:cubicBezTo>
                <a:cubicBezTo>
                  <a:pt x="10805" y="2253"/>
                  <a:pt x="10786" y="2176"/>
                  <a:pt x="10786" y="2108"/>
                </a:cubicBezTo>
                <a:cubicBezTo>
                  <a:pt x="10786" y="2039"/>
                  <a:pt x="10765" y="1959"/>
                  <a:pt x="10741" y="1929"/>
                </a:cubicBezTo>
                <a:cubicBezTo>
                  <a:pt x="10716" y="1899"/>
                  <a:pt x="10697" y="1819"/>
                  <a:pt x="10697" y="1751"/>
                </a:cubicBezTo>
                <a:cubicBezTo>
                  <a:pt x="10697" y="1683"/>
                  <a:pt x="10682" y="1628"/>
                  <a:pt x="10666" y="1628"/>
                </a:cubicBezTo>
                <a:cubicBezTo>
                  <a:pt x="10649" y="1628"/>
                  <a:pt x="10637" y="1588"/>
                  <a:pt x="10637" y="1540"/>
                </a:cubicBezTo>
                <a:cubicBezTo>
                  <a:pt x="10637" y="1492"/>
                  <a:pt x="10616" y="1443"/>
                  <a:pt x="10591" y="1432"/>
                </a:cubicBezTo>
                <a:cubicBezTo>
                  <a:pt x="10566" y="1420"/>
                  <a:pt x="10548" y="1379"/>
                  <a:pt x="10548" y="1338"/>
                </a:cubicBezTo>
                <a:cubicBezTo>
                  <a:pt x="10548" y="1297"/>
                  <a:pt x="10526" y="1253"/>
                  <a:pt x="10502" y="1241"/>
                </a:cubicBezTo>
                <a:cubicBezTo>
                  <a:pt x="10477" y="1230"/>
                  <a:pt x="10458" y="1190"/>
                  <a:pt x="10458" y="1153"/>
                </a:cubicBezTo>
                <a:cubicBezTo>
                  <a:pt x="10458" y="1117"/>
                  <a:pt x="10440" y="1076"/>
                  <a:pt x="10420" y="1060"/>
                </a:cubicBezTo>
                <a:cubicBezTo>
                  <a:pt x="10376" y="1026"/>
                  <a:pt x="10314" y="913"/>
                  <a:pt x="10290" y="823"/>
                </a:cubicBezTo>
                <a:cubicBezTo>
                  <a:pt x="10280" y="788"/>
                  <a:pt x="10261" y="758"/>
                  <a:pt x="10246" y="758"/>
                </a:cubicBezTo>
                <a:cubicBezTo>
                  <a:pt x="10232" y="758"/>
                  <a:pt x="10220" y="725"/>
                  <a:pt x="10220" y="685"/>
                </a:cubicBezTo>
                <a:cubicBezTo>
                  <a:pt x="10220" y="645"/>
                  <a:pt x="10198" y="603"/>
                  <a:pt x="10174" y="591"/>
                </a:cubicBezTo>
                <a:cubicBezTo>
                  <a:pt x="10149" y="580"/>
                  <a:pt x="10130" y="545"/>
                  <a:pt x="10130" y="512"/>
                </a:cubicBezTo>
                <a:cubicBezTo>
                  <a:pt x="10130" y="450"/>
                  <a:pt x="9872" y="150"/>
                  <a:pt x="9846" y="182"/>
                </a:cubicBezTo>
                <a:cubicBezTo>
                  <a:pt x="9838" y="191"/>
                  <a:pt x="9817" y="173"/>
                  <a:pt x="9802" y="143"/>
                </a:cubicBezTo>
                <a:cubicBezTo>
                  <a:pt x="9774" y="87"/>
                  <a:pt x="9763" y="84"/>
                  <a:pt x="9636" y="76"/>
                </a:cubicBezTo>
                <a:cubicBezTo>
                  <a:pt x="9593" y="74"/>
                  <a:pt x="9568" y="55"/>
                  <a:pt x="9578" y="35"/>
                </a:cubicBezTo>
                <a:cubicBezTo>
                  <a:pt x="9589" y="13"/>
                  <a:pt x="9535" y="0"/>
                  <a:pt x="9431" y="0"/>
                </a:cubicBezTo>
                <a:close/>
                <a:moveTo>
                  <a:pt x="16626" y="17425"/>
                </a:moveTo>
                <a:cubicBezTo>
                  <a:pt x="16674" y="17425"/>
                  <a:pt x="16684" y="17450"/>
                  <a:pt x="16684" y="17548"/>
                </a:cubicBezTo>
                <a:cubicBezTo>
                  <a:pt x="16684" y="17620"/>
                  <a:pt x="16667" y="17677"/>
                  <a:pt x="16643" y="17689"/>
                </a:cubicBezTo>
                <a:cubicBezTo>
                  <a:pt x="16583" y="17716"/>
                  <a:pt x="16565" y="17683"/>
                  <a:pt x="16565" y="17545"/>
                </a:cubicBezTo>
                <a:cubicBezTo>
                  <a:pt x="16565" y="17449"/>
                  <a:pt x="16578" y="17425"/>
                  <a:pt x="16626" y="1742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팀원 소개"/>
          <p:cNvSpPr txBox="1">
            <a:spLocks noGrp="1"/>
          </p:cNvSpPr>
          <p:nvPr>
            <p:ph type="title"/>
          </p:nvPr>
        </p:nvSpPr>
        <p:spPr>
          <a:xfrm>
            <a:off x="1350264" y="1565833"/>
            <a:ext cx="21869400" cy="1778386"/>
          </a:xfrm>
          <a:prstGeom prst="rect">
            <a:avLst/>
          </a:prstGeom>
        </p:spPr>
        <p:txBody>
          <a:bodyPr/>
          <a:lstStyle>
            <a:lvl1pPr defTabSz="560831">
              <a:defRPr sz="9600" spc="-384"/>
            </a:lvl1pPr>
          </a:lstStyle>
          <a:p>
            <a:r>
              <a:t>팀원 소개</a:t>
            </a:r>
          </a:p>
        </p:txBody>
      </p:sp>
      <p:pic>
        <p:nvPicPr>
          <p:cNvPr id="1032" name="Picture 8" descr="User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647" y="2501670"/>
            <a:ext cx="2261932" cy="226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9077426" y="4305932"/>
            <a:ext cx="4270121" cy="862648"/>
          </a:xfrm>
          <a:prstGeom prst="roundRect">
            <a:avLst/>
          </a:prstGeom>
          <a:solidFill>
            <a:schemeClr val="bg1"/>
          </a:solidFill>
          <a:ln w="762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200" b="1" i="0" u="none" strike="noStrike" cap="none" spc="-44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venirNext-DemiBold"/>
                <a:ea typeface="AvenirNext-DemiBold"/>
                <a:cs typeface="AvenirNext-DemiBold"/>
                <a:sym typeface="AvenirNext-DemiBold"/>
              </a:rPr>
              <a:t>이름 </a:t>
            </a:r>
            <a:r>
              <a:rPr kumimoji="0" lang="en-US" altLang="ko-KR" sz="2200" b="1" i="0" u="none" strike="noStrike" cap="none" spc="-44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venirNext-DemiBold"/>
                <a:ea typeface="AvenirNext-DemiBold"/>
                <a:cs typeface="AvenirNext-DemiBold"/>
                <a:sym typeface="AvenirNext-DemiBold"/>
              </a:rPr>
              <a:t>: </a:t>
            </a:r>
            <a:r>
              <a:rPr kumimoji="0" lang="ko-KR" altLang="en-US" sz="2200" b="1" i="0" u="none" strike="noStrike" cap="none" spc="-44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venirNext-DemiBold"/>
                <a:ea typeface="AvenirNext-DemiBold"/>
                <a:cs typeface="AvenirNext-DemiBold"/>
                <a:sym typeface="AvenirNext-DemiBold"/>
              </a:rPr>
              <a:t>한상현</a:t>
            </a:r>
            <a:endParaRPr kumimoji="0" lang="en-US" altLang="ko-KR" sz="2200" b="1" i="0" u="none" strike="noStrike" cap="none" spc="-44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AvenirNext-DemiBold"/>
              <a:ea typeface="AvenirNext-DemiBold"/>
              <a:cs typeface="AvenirNext-DemiBold"/>
              <a:sym typeface="AvenirNext-DemiBold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200" spc="-44" dirty="0" smtClean="0">
                <a:solidFill>
                  <a:schemeClr val="tx1"/>
                </a:solidFill>
              </a:rPr>
              <a:t>역할 </a:t>
            </a:r>
            <a:r>
              <a:rPr lang="en-US" altLang="ko-KR" sz="2200" spc="-44" dirty="0" smtClean="0">
                <a:solidFill>
                  <a:schemeClr val="tx1"/>
                </a:solidFill>
              </a:rPr>
              <a:t>: </a:t>
            </a:r>
            <a:r>
              <a:rPr lang="ko-KR" altLang="en-US" sz="2200" spc="-44" dirty="0" smtClean="0">
                <a:solidFill>
                  <a:schemeClr val="tx1"/>
                </a:solidFill>
              </a:rPr>
              <a:t>팀장</a:t>
            </a:r>
            <a:r>
              <a:rPr lang="en-US" altLang="ko-KR" sz="2200" spc="-44" dirty="0" smtClean="0">
                <a:solidFill>
                  <a:schemeClr val="tx1"/>
                </a:solidFill>
              </a:rPr>
              <a:t>, </a:t>
            </a:r>
            <a:r>
              <a:rPr lang="ko-KR" altLang="en-US" sz="2200" spc="-44" dirty="0" smtClean="0">
                <a:solidFill>
                  <a:schemeClr val="tx1"/>
                </a:solidFill>
              </a:rPr>
              <a:t>코딩 담당</a:t>
            </a:r>
            <a:endParaRPr kumimoji="0" lang="ko-KR" altLang="en-US" sz="2200" b="1" i="0" u="none" strike="noStrike" cap="none" spc="-44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venirNext-DemiBold"/>
              <a:ea typeface="AvenirNext-DemiBold"/>
              <a:cs typeface="AvenirNext-DemiBold"/>
              <a:sym typeface="AvenirNext-DemiBold"/>
            </a:endParaRPr>
          </a:p>
        </p:txBody>
      </p:sp>
      <p:pic>
        <p:nvPicPr>
          <p:cNvPr id="20" name="Picture 8" descr="User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993" y="7718933"/>
            <a:ext cx="2261932" cy="226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모서리가 둥근 직사각형 20"/>
          <p:cNvSpPr/>
          <p:nvPr/>
        </p:nvSpPr>
        <p:spPr>
          <a:xfrm>
            <a:off x="1799640" y="9549543"/>
            <a:ext cx="4270121" cy="862648"/>
          </a:xfrm>
          <a:prstGeom prst="roundRect">
            <a:avLst/>
          </a:prstGeom>
          <a:solidFill>
            <a:schemeClr val="bg1"/>
          </a:solidFill>
          <a:ln w="762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200" b="1" i="0" u="none" strike="noStrike" cap="none" spc="-44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venirNext-DemiBold"/>
                <a:ea typeface="AvenirNext-DemiBold"/>
                <a:cs typeface="AvenirNext-DemiBold"/>
                <a:sym typeface="AvenirNext-DemiBold"/>
              </a:rPr>
              <a:t>이름 </a:t>
            </a:r>
            <a:r>
              <a:rPr kumimoji="0" lang="en-US" altLang="ko-KR" sz="2200" b="1" i="0" u="none" strike="noStrike" cap="none" spc="-44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venirNext-DemiBold"/>
                <a:ea typeface="AvenirNext-DemiBold"/>
                <a:cs typeface="AvenirNext-DemiBold"/>
                <a:sym typeface="AvenirNext-DemiBold"/>
              </a:rPr>
              <a:t>: </a:t>
            </a:r>
            <a:r>
              <a:rPr lang="ko-KR" altLang="en-US" sz="2200" spc="-44" dirty="0" err="1" smtClean="0">
                <a:solidFill>
                  <a:schemeClr val="tx1"/>
                </a:solidFill>
              </a:rPr>
              <a:t>문수현</a:t>
            </a:r>
            <a:endParaRPr kumimoji="0" lang="en-US" altLang="ko-KR" sz="2200" b="1" i="0" u="none" strike="noStrike" cap="none" spc="-44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AvenirNext-DemiBold"/>
              <a:ea typeface="AvenirNext-DemiBold"/>
              <a:cs typeface="AvenirNext-DemiBold"/>
              <a:sym typeface="AvenirNext-DemiBold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200" spc="-44" dirty="0" smtClean="0">
                <a:solidFill>
                  <a:schemeClr val="tx1"/>
                </a:solidFill>
              </a:rPr>
              <a:t>역할 </a:t>
            </a:r>
            <a:r>
              <a:rPr lang="en-US" altLang="ko-KR" sz="2200" spc="-44" dirty="0" smtClean="0">
                <a:solidFill>
                  <a:schemeClr val="tx1"/>
                </a:solidFill>
              </a:rPr>
              <a:t>: </a:t>
            </a:r>
            <a:r>
              <a:rPr lang="ko-KR" altLang="en-US" sz="2200" spc="-44" dirty="0" smtClean="0">
                <a:solidFill>
                  <a:schemeClr val="tx1"/>
                </a:solidFill>
              </a:rPr>
              <a:t>디자이너</a:t>
            </a:r>
            <a:endParaRPr kumimoji="0" lang="ko-KR" altLang="en-US" sz="2200" b="1" i="0" u="none" strike="noStrike" cap="none" spc="-44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venirNext-DemiBold"/>
              <a:ea typeface="AvenirNext-DemiBold"/>
              <a:cs typeface="AvenirNext-DemiBold"/>
              <a:sym typeface="AvenirNext-DemiBold"/>
            </a:endParaRPr>
          </a:p>
        </p:txBody>
      </p:sp>
      <p:pic>
        <p:nvPicPr>
          <p:cNvPr id="22" name="Picture 8" descr="User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235" y="7718933"/>
            <a:ext cx="2261932" cy="226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9300882" y="9549543"/>
            <a:ext cx="4270121" cy="862648"/>
          </a:xfrm>
          <a:prstGeom prst="roundRect">
            <a:avLst/>
          </a:prstGeom>
          <a:solidFill>
            <a:schemeClr val="bg1"/>
          </a:solidFill>
          <a:ln w="762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200" b="1" i="0" u="none" strike="noStrike" cap="none" spc="-44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venirNext-DemiBold"/>
                <a:ea typeface="AvenirNext-DemiBold"/>
                <a:cs typeface="AvenirNext-DemiBold"/>
                <a:sym typeface="AvenirNext-DemiBold"/>
              </a:rPr>
              <a:t>이름 </a:t>
            </a:r>
            <a:r>
              <a:rPr kumimoji="0" lang="en-US" altLang="ko-KR" sz="2200" b="1" i="0" u="none" strike="noStrike" cap="none" spc="-44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venirNext-DemiBold"/>
                <a:ea typeface="AvenirNext-DemiBold"/>
                <a:cs typeface="AvenirNext-DemiBold"/>
                <a:sym typeface="AvenirNext-DemiBold"/>
              </a:rPr>
              <a:t>: </a:t>
            </a:r>
            <a:r>
              <a:rPr lang="ko-KR" altLang="en-US" sz="2200" spc="-44" dirty="0" err="1" smtClean="0">
                <a:solidFill>
                  <a:schemeClr val="tx1"/>
                </a:solidFill>
              </a:rPr>
              <a:t>오태훈</a:t>
            </a:r>
            <a:endParaRPr kumimoji="0" lang="en-US" altLang="ko-KR" sz="2200" b="1" i="0" u="none" strike="noStrike" cap="none" spc="-44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AvenirNext-DemiBold"/>
              <a:ea typeface="AvenirNext-DemiBold"/>
              <a:cs typeface="AvenirNext-DemiBold"/>
              <a:sym typeface="AvenirNext-DemiBold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200" spc="-44" dirty="0" smtClean="0">
                <a:solidFill>
                  <a:schemeClr val="tx1"/>
                </a:solidFill>
              </a:rPr>
              <a:t>역할 </a:t>
            </a:r>
            <a:r>
              <a:rPr lang="en-US" altLang="ko-KR" sz="2200" spc="-44" dirty="0" smtClean="0">
                <a:solidFill>
                  <a:schemeClr val="tx1"/>
                </a:solidFill>
              </a:rPr>
              <a:t>: </a:t>
            </a:r>
            <a:r>
              <a:rPr lang="ko-KR" altLang="en-US" sz="2200" spc="-44" dirty="0" smtClean="0">
                <a:solidFill>
                  <a:schemeClr val="tx1"/>
                </a:solidFill>
              </a:rPr>
              <a:t>코딩 담당</a:t>
            </a:r>
            <a:r>
              <a:rPr lang="en-US" altLang="ko-KR" sz="2200" spc="-44" dirty="0" smtClean="0">
                <a:solidFill>
                  <a:schemeClr val="tx1"/>
                </a:solidFill>
              </a:rPr>
              <a:t>, </a:t>
            </a:r>
            <a:r>
              <a:rPr lang="ko-KR" altLang="en-US" sz="2200" spc="-44" dirty="0" smtClean="0">
                <a:solidFill>
                  <a:schemeClr val="tx1"/>
                </a:solidFill>
              </a:rPr>
              <a:t>보고서 작성</a:t>
            </a:r>
            <a:endParaRPr kumimoji="0" lang="ko-KR" altLang="en-US" sz="2200" b="1" i="0" u="none" strike="noStrike" cap="none" spc="-44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venirNext-DemiBold"/>
              <a:ea typeface="AvenirNext-DemiBold"/>
              <a:cs typeface="AvenirNext-DemiBold"/>
              <a:sym typeface="AvenirNext-DemiBold"/>
            </a:endParaRPr>
          </a:p>
        </p:txBody>
      </p:sp>
      <p:pic>
        <p:nvPicPr>
          <p:cNvPr id="24" name="Picture 8" descr="User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5331" y="7718933"/>
            <a:ext cx="2261932" cy="226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모서리가 둥근 직사각형 24"/>
          <p:cNvSpPr/>
          <p:nvPr/>
        </p:nvSpPr>
        <p:spPr>
          <a:xfrm>
            <a:off x="17207978" y="9549543"/>
            <a:ext cx="4270121" cy="862648"/>
          </a:xfrm>
          <a:prstGeom prst="roundRect">
            <a:avLst/>
          </a:prstGeom>
          <a:solidFill>
            <a:schemeClr val="bg1"/>
          </a:solidFill>
          <a:ln w="762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200" b="1" i="0" u="none" strike="noStrike" cap="none" spc="-44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venirNext-DemiBold"/>
                <a:ea typeface="AvenirNext-DemiBold"/>
                <a:cs typeface="AvenirNext-DemiBold"/>
                <a:sym typeface="AvenirNext-DemiBold"/>
              </a:rPr>
              <a:t>이름 </a:t>
            </a:r>
            <a:r>
              <a:rPr kumimoji="0" lang="en-US" altLang="ko-KR" sz="2200" b="1" i="0" u="none" strike="noStrike" cap="none" spc="-44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venirNext-DemiBold"/>
                <a:ea typeface="AvenirNext-DemiBold"/>
                <a:cs typeface="AvenirNext-DemiBold"/>
                <a:sym typeface="AvenirNext-DemiBold"/>
              </a:rPr>
              <a:t>: </a:t>
            </a:r>
            <a:r>
              <a:rPr lang="ko-KR" altLang="en-US" sz="2200" spc="-44" dirty="0" err="1" smtClean="0">
                <a:solidFill>
                  <a:schemeClr val="tx1"/>
                </a:solidFill>
              </a:rPr>
              <a:t>장민혁</a:t>
            </a:r>
            <a:endParaRPr kumimoji="0" lang="en-US" altLang="ko-KR" sz="2200" b="1" i="0" u="none" strike="noStrike" cap="none" spc="-44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AvenirNext-DemiBold"/>
              <a:ea typeface="AvenirNext-DemiBold"/>
              <a:cs typeface="AvenirNext-DemiBold"/>
              <a:sym typeface="AvenirNext-DemiBold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200" spc="-44" dirty="0" smtClean="0">
                <a:solidFill>
                  <a:schemeClr val="tx1"/>
                </a:solidFill>
              </a:rPr>
              <a:t>역할 </a:t>
            </a:r>
            <a:r>
              <a:rPr lang="en-US" altLang="ko-KR" sz="2200" spc="-44" dirty="0" smtClean="0">
                <a:solidFill>
                  <a:schemeClr val="tx1"/>
                </a:solidFill>
              </a:rPr>
              <a:t>: </a:t>
            </a:r>
            <a:r>
              <a:rPr lang="ko-KR" altLang="en-US" sz="2200" spc="-44" dirty="0" smtClean="0">
                <a:solidFill>
                  <a:schemeClr val="tx1"/>
                </a:solidFill>
              </a:rPr>
              <a:t>보고서 작성</a:t>
            </a:r>
            <a:r>
              <a:rPr lang="en-US" altLang="ko-KR" sz="2200" spc="-44" dirty="0" smtClean="0">
                <a:solidFill>
                  <a:schemeClr val="tx1"/>
                </a:solidFill>
              </a:rPr>
              <a:t>, </a:t>
            </a:r>
            <a:r>
              <a:rPr lang="ko-KR" altLang="en-US" sz="2200" spc="-44" dirty="0" smtClean="0">
                <a:solidFill>
                  <a:schemeClr val="tx1"/>
                </a:solidFill>
              </a:rPr>
              <a:t>자료조사</a:t>
            </a:r>
            <a:endParaRPr kumimoji="0" lang="ko-KR" altLang="en-US" sz="2200" b="1" i="0" u="none" strike="noStrike" cap="none" spc="-44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venirNext-DemiBold"/>
              <a:ea typeface="AvenirNext-DemiBold"/>
              <a:cs typeface="AvenirNext-DemiBold"/>
              <a:sym typeface="AvenirNext-DemiBold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주제 선정 배경"/>
          <p:cNvSpPr txBox="1">
            <a:spLocks noGrp="1"/>
          </p:cNvSpPr>
          <p:nvPr>
            <p:ph type="title"/>
          </p:nvPr>
        </p:nvSpPr>
        <p:spPr>
          <a:xfrm>
            <a:off x="777888" y="2166959"/>
            <a:ext cx="4949644" cy="2080268"/>
          </a:xfrm>
          <a:prstGeom prst="rect">
            <a:avLst/>
          </a:prstGeom>
        </p:spPr>
        <p:txBody>
          <a:bodyPr/>
          <a:lstStyle>
            <a:lvl1pPr defTabSz="626864">
              <a:defRPr sz="7182" spc="-359"/>
            </a:lvl1pPr>
          </a:lstStyle>
          <a:p>
            <a:r>
              <a:t>주제 선정 배경</a:t>
            </a:r>
          </a:p>
        </p:txBody>
      </p:sp>
      <p:pic>
        <p:nvPicPr>
          <p:cNvPr id="209" name="IMG_1541.png" descr="IMG_15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5583" y="1412102"/>
            <a:ext cx="16222135" cy="11913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저자 및 날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슬라이드 부제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함수 단위 별  기능 분해 및 구현 사례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5818">
              <a:defRPr sz="9576" spc="-478"/>
            </a:lvl1pPr>
          </a:lstStyle>
          <a:p>
            <a:r>
              <a:t>함수 단위 별  기능 분해 및 구현 사례</a:t>
            </a:r>
          </a:p>
        </p:txBody>
      </p:sp>
      <p:sp>
        <p:nvSpPr>
          <p:cNvPr id="214" name="슬라이드 구분점 텍스트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저자 및 날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슬라이드 부제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코드 설명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5818">
              <a:defRPr sz="9576" spc="-478"/>
            </a:lvl1pPr>
          </a:lstStyle>
          <a:p>
            <a:r>
              <a:t>코드 설명</a:t>
            </a:r>
          </a:p>
        </p:txBody>
      </p:sp>
      <p:sp>
        <p:nvSpPr>
          <p:cNvPr id="219" name="슬라이드 구분점 텍스트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저자 및 날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슬라이드 부제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완성 소스 코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5818">
              <a:defRPr sz="9576" spc="-478"/>
            </a:lvl1pPr>
          </a:lstStyle>
          <a:p>
            <a:r>
              <a:t>완성 소스 코드 </a:t>
            </a:r>
          </a:p>
        </p:txBody>
      </p:sp>
      <p:sp>
        <p:nvSpPr>
          <p:cNvPr id="224" name="슬라이드 구분점 텍스트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저자 및 날짜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슬라이드 부제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프로그램 시연"/>
          <p:cNvSpPr txBox="1">
            <a:spLocks noGrp="1"/>
          </p:cNvSpPr>
          <p:nvPr>
            <p:ph type="title"/>
          </p:nvPr>
        </p:nvSpPr>
        <p:spPr>
          <a:xfrm>
            <a:off x="1295399" y="1609328"/>
            <a:ext cx="21869401" cy="1778001"/>
          </a:xfrm>
          <a:prstGeom prst="rect">
            <a:avLst/>
          </a:prstGeom>
        </p:spPr>
        <p:txBody>
          <a:bodyPr/>
          <a:lstStyle>
            <a:lvl1pPr defTabSz="835818">
              <a:defRPr sz="9576" spc="-478"/>
            </a:lvl1pPr>
          </a:lstStyle>
          <a:p>
            <a:r>
              <a:t>프로그램 시연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파란색 벽 앞에서 파란 상의를 입고 크게 미소 짓는 사람" descr="파란색 벽 앞에서 파란 상의를 입고 크게 미소 짓는 사람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l="18470" r="31194"/>
          <a:stretch>
            <a:fillRect/>
          </a:stretch>
        </p:blipFill>
        <p:spPr>
          <a:xfrm>
            <a:off x="14034291" y="-1"/>
            <a:ext cx="10349536" cy="13716000"/>
          </a:xfrm>
          <a:prstGeom prst="rect">
            <a:avLst/>
          </a:prstGeom>
        </p:spPr>
      </p:pic>
      <p:sp>
        <p:nvSpPr>
          <p:cNvPr id="231" name="슬라이드 구분점 텍스트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저자 및 날짜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에필로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에필로그</a:t>
            </a:r>
          </a:p>
        </p:txBody>
      </p:sp>
      <p:sp>
        <p:nvSpPr>
          <p:cNvPr id="234" name="슬라이드 부제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노란색 덧문 앞에서 모자가 달린 노란색 외투를 입은 사람의 옆모습" descr="노란색 덧문 앞에서 모자가 달린 노란색 외투를 입은 사람의 옆모습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l="24848" r="24848"/>
          <a:stretch>
            <a:fillRect/>
          </a:stretch>
        </p:blipFill>
        <p:spPr>
          <a:xfrm>
            <a:off x="14034295" y="-1"/>
            <a:ext cx="10349536" cy="13715999"/>
          </a:xfrm>
          <a:prstGeom prst="rect">
            <a:avLst/>
          </a:prstGeom>
        </p:spPr>
      </p:pic>
      <p:sp>
        <p:nvSpPr>
          <p:cNvPr id="237" name="감사합니다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감사합니다</a:t>
            </a:r>
          </a:p>
        </p:txBody>
      </p:sp>
      <p:sp>
        <p:nvSpPr>
          <p:cNvPr id="238" name="슬라이드 부제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76200" cap="flat">
          <a:solidFill>
            <a:schemeClr val="tx1"/>
          </a:solidFill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1" i="0" u="none" strike="noStrike" cap="none" spc="-44" normalizeH="0" baseline="0" dirty="0" smtClean="0">
            <a:ln>
              <a:noFill/>
            </a:ln>
            <a:solidFill>
              <a:srgbClr val="FFFFFF"/>
            </a:solidFill>
            <a:effectLst/>
            <a:uFillTx/>
            <a:latin typeface="AvenirNext-DemiBold"/>
            <a:ea typeface="AvenirNext-DemiBold"/>
            <a:cs typeface="AvenirNext-DemiBold"/>
            <a:sym typeface="AvenirNext-DemiBold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Next-DemiBold"/>
            <a:ea typeface="AvenirNext-DemiBold"/>
            <a:cs typeface="AvenirNext-DemiBold"/>
            <a:sym typeface="AvenirNext-D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1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AvenirNext-DemiBold"/>
            <a:ea typeface="AvenirNext-DemiBold"/>
            <a:cs typeface="AvenirNext-DemiBold"/>
            <a:sym typeface="AvenirNext-D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Next-DemiBold"/>
            <a:ea typeface="AvenirNext-DemiBold"/>
            <a:cs typeface="AvenirNext-DemiBold"/>
            <a:sym typeface="AvenirNext-D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68</Words>
  <Application>Microsoft Office PowerPoint</Application>
  <PresentationFormat>사용자 지정</PresentationFormat>
  <Paragraphs>20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American Typewriter</vt:lpstr>
      <vt:lpstr>Avenir Next Medium</vt:lpstr>
      <vt:lpstr>Avenir Next Regular</vt:lpstr>
      <vt:lpstr>AvenirNext-DemiBold</vt:lpstr>
      <vt:lpstr>Helvetica Neue</vt:lpstr>
      <vt:lpstr>Arial</vt:lpstr>
      <vt:lpstr>27_Showcase</vt:lpstr>
      <vt:lpstr>Tkinter 를 활용한 강아지 키우기 게임 만들기</vt:lpstr>
      <vt:lpstr>팀원 소개</vt:lpstr>
      <vt:lpstr>주제 선정 배경</vt:lpstr>
      <vt:lpstr>함수 단위 별  기능 분해 및 구현 사례</vt:lpstr>
      <vt:lpstr>코드 설명</vt:lpstr>
      <vt:lpstr>완성 소스 코드 </vt:lpstr>
      <vt:lpstr>프로그램 시연</vt:lpstr>
      <vt:lpstr>에필로그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Tkinter 를 활용한 강아지 키우기 게임 만들기</dc:title>
  <dc:creator>user</dc:creator>
  <cp:lastModifiedBy>user</cp:lastModifiedBy>
  <cp:revision>2</cp:revision>
  <dcterms:modified xsi:type="dcterms:W3CDTF">2024-06-28T06:28:44Z</dcterms:modified>
</cp:coreProperties>
</file>